
<file path=[Content_Types].xml><?xml version="1.0" encoding="utf-8"?>
<Types xmlns="http://schemas.openxmlformats.org/package/2006/content-types">
  <Default Extension="jpeg" ContentType="image/jpeg"/>
  <Default Extension="emf" ContentType="image/x-emf"/>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autoCompressPictures="0">
  <p:sldMasterIdLst>
    <p:sldMasterId id="2147483648" r:id="rId1"/>
  </p:sldMasterIdLst>
  <p:notesMasterIdLst>
    <p:notesMasterId r:id="rId4"/>
  </p:notesMasterIdLst>
  <p:handoutMasterIdLst>
    <p:handoutMasterId r:id="rId15"/>
  </p:handoutMasterIdLst>
  <p:sldIdLst>
    <p:sldId id="257" r:id="rId3"/>
    <p:sldId id="278" r:id="rId5"/>
    <p:sldId id="279" r:id="rId6"/>
    <p:sldId id="276" r:id="rId7"/>
    <p:sldId id="277" r:id="rId8"/>
    <p:sldId id="273" r:id="rId9"/>
    <p:sldId id="275" r:id="rId10"/>
    <p:sldId id="274" r:id="rId11"/>
    <p:sldId id="265" r:id="rId12"/>
    <p:sldId id="261" r:id="rId13"/>
    <p:sldId id="260" r:id="rId14"/>
  </p:sldIdLst>
  <p:sldSz cx="12436475" cy="6994525"/>
  <p:notesSz cx="6858000" cy="9144000"/>
  <p:defaultTextStyle>
    <a:defPPr>
      <a:defRPr lang="en-US"/>
    </a:defPPr>
    <a:lvl1pPr marL="0" algn="l" defTabSz="932180" rtl="0" eaLnBrk="1" latinLnBrk="0" hangingPunct="1">
      <a:defRPr sz="1800" kern="1200">
        <a:solidFill>
          <a:schemeClr val="tx1"/>
        </a:solidFill>
        <a:latin typeface="+mn-lt"/>
        <a:ea typeface="+mn-ea"/>
        <a:cs typeface="+mn-cs"/>
      </a:defRPr>
    </a:lvl1pPr>
    <a:lvl2pPr marL="466090" algn="l" defTabSz="932180" rtl="0" eaLnBrk="1" latinLnBrk="0" hangingPunct="1">
      <a:defRPr sz="1800" kern="1200">
        <a:solidFill>
          <a:schemeClr val="tx1"/>
        </a:solidFill>
        <a:latin typeface="+mn-lt"/>
        <a:ea typeface="+mn-ea"/>
        <a:cs typeface="+mn-cs"/>
      </a:defRPr>
    </a:lvl2pPr>
    <a:lvl3pPr marL="932815" algn="l" defTabSz="932180" rtl="0" eaLnBrk="1" latinLnBrk="0" hangingPunct="1">
      <a:defRPr sz="1800" kern="1200">
        <a:solidFill>
          <a:schemeClr val="tx1"/>
        </a:solidFill>
        <a:latin typeface="+mn-lt"/>
        <a:ea typeface="+mn-ea"/>
        <a:cs typeface="+mn-cs"/>
      </a:defRPr>
    </a:lvl3pPr>
    <a:lvl4pPr marL="1398905" algn="l" defTabSz="932180" rtl="0" eaLnBrk="1" latinLnBrk="0" hangingPunct="1">
      <a:defRPr sz="1800" kern="1200">
        <a:solidFill>
          <a:schemeClr val="tx1"/>
        </a:solidFill>
        <a:latin typeface="+mn-lt"/>
        <a:ea typeface="+mn-ea"/>
        <a:cs typeface="+mn-cs"/>
      </a:defRPr>
    </a:lvl4pPr>
    <a:lvl5pPr marL="1865630" algn="l" defTabSz="932180" rtl="0" eaLnBrk="1" latinLnBrk="0" hangingPunct="1">
      <a:defRPr sz="1800" kern="1200">
        <a:solidFill>
          <a:schemeClr val="tx1"/>
        </a:solidFill>
        <a:latin typeface="+mn-lt"/>
        <a:ea typeface="+mn-ea"/>
        <a:cs typeface="+mn-cs"/>
      </a:defRPr>
    </a:lvl5pPr>
    <a:lvl6pPr marL="2331720" algn="l" defTabSz="932180" rtl="0" eaLnBrk="1" latinLnBrk="0" hangingPunct="1">
      <a:defRPr sz="1800" kern="1200">
        <a:solidFill>
          <a:schemeClr val="tx1"/>
        </a:solidFill>
        <a:latin typeface="+mn-lt"/>
        <a:ea typeface="+mn-ea"/>
        <a:cs typeface="+mn-cs"/>
      </a:defRPr>
    </a:lvl6pPr>
    <a:lvl7pPr marL="2798445" algn="l" defTabSz="932180" rtl="0" eaLnBrk="1" latinLnBrk="0" hangingPunct="1">
      <a:defRPr sz="1800" kern="1200">
        <a:solidFill>
          <a:schemeClr val="tx1"/>
        </a:solidFill>
        <a:latin typeface="+mn-lt"/>
        <a:ea typeface="+mn-ea"/>
        <a:cs typeface="+mn-cs"/>
      </a:defRPr>
    </a:lvl7pPr>
    <a:lvl8pPr marL="3264535" algn="l" defTabSz="932180" rtl="0" eaLnBrk="1" latinLnBrk="0" hangingPunct="1">
      <a:defRPr sz="1800" kern="1200">
        <a:solidFill>
          <a:schemeClr val="tx1"/>
        </a:solidFill>
        <a:latin typeface="+mn-lt"/>
        <a:ea typeface="+mn-ea"/>
        <a:cs typeface="+mn-cs"/>
      </a:defRPr>
    </a:lvl8pPr>
    <a:lvl9pPr marL="3731260" algn="l" defTabSz="93218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D2D30"/>
    <a:srgbClr val="2F2F2F"/>
    <a:srgbClr val="787878"/>
    <a:srgbClr val="595959"/>
    <a:srgbClr val="A6A6A6"/>
    <a:srgbClr val="7F7F7F"/>
    <a:srgbClr val="00BCF2"/>
    <a:srgbClr val="FFFFFF"/>
    <a:srgbClr val="000A18"/>
    <a:srgbClr val="BCEEF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814" autoAdjust="0"/>
    <p:restoredTop sz="89329" autoAdjust="0"/>
  </p:normalViewPr>
  <p:slideViewPr>
    <p:cSldViewPr snapToGrid="0">
      <p:cViewPr varScale="1">
        <p:scale>
          <a:sx n="85" d="100"/>
          <a:sy n="85" d="100"/>
        </p:scale>
        <p:origin x="1110" y="84"/>
      </p:cViewPr>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00" d="100"/>
        <a:sy n="100" d="100"/>
      </p:scale>
      <p:origin x="0" y="0"/>
    </p:cViewPr>
  </p:sorterViewPr>
  <p:notesViewPr>
    <p:cSldViewPr snapToGrid="0" showGuides="1">
      <p:cViewPr varScale="1">
        <p:scale>
          <a:sx n="60" d="100"/>
          <a:sy n="60" d="100"/>
        </p:scale>
        <p:origin x="3187" y="3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 Type="http://schemas.openxmlformats.org/officeDocument/2006/relationships/theme" Target="theme/theme1.xml"/><Relationship Id="rId19" Type="http://schemas.openxmlformats.org/officeDocument/2006/relationships/commentAuthors" Target="commentAuthors.xml"/><Relationship Id="rId18" Type="http://schemas.openxmlformats.org/officeDocument/2006/relationships/tableStyles" Target="tableStyles.xml"/><Relationship Id="rId17" Type="http://schemas.openxmlformats.org/officeDocument/2006/relationships/viewProps" Target="viewProps.xml"/><Relationship Id="rId16" Type="http://schemas.openxmlformats.org/officeDocument/2006/relationships/presProps" Target="presProps.xml"/><Relationship Id="rId15" Type="http://schemas.openxmlformats.org/officeDocument/2006/relationships/handoutMaster" Target="handoutMasters/handoutMaster1.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780" defTabSz="913765"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fld>
            <a:endParaRPr lang="en-US" dirty="0">
              <a:latin typeface="Segoe UI" pitchFamily="34" charset="0"/>
            </a:endParaRPr>
          </a:p>
        </p:txBody>
      </p:sp>
    </p:spTree>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3765"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fld>
            <a:endParaRPr lang="en-US" dirty="0"/>
          </a:p>
        </p:txBody>
      </p:sp>
    </p:spTree>
  </p:cSld>
  <p:clrMap bg1="lt1" tx1="dk1" bg2="lt2" tx2="dk2" accent1="accent1" accent2="accent2" accent3="accent3" accent4="accent4" accent5="accent5" accent6="accent6" hlink="hlink" folHlink="folHlink"/>
  <p:hf/>
  <p:notesStyle>
    <a:lvl1pPr marL="0" algn="l" defTabSz="932180"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170" indent="-107950" algn="l" defTabSz="932180" rtl="0" eaLnBrk="1" latinLnBrk="0" hangingPunct="1">
      <a:lnSpc>
        <a:spcPct val="90000"/>
      </a:lnSpc>
      <a:spcAft>
        <a:spcPts val="340"/>
      </a:spcAft>
      <a:buFont typeface="Arial" panose="020B0604020202090204" pitchFamily="34" charset="0"/>
      <a:buChar char="•"/>
      <a:defRPr sz="900" kern="1200">
        <a:solidFill>
          <a:schemeClr val="tx1"/>
        </a:solidFill>
        <a:latin typeface="Segoe UI Light" pitchFamily="34" charset="0"/>
        <a:ea typeface="+mn-ea"/>
        <a:cs typeface="+mn-cs"/>
      </a:defRPr>
    </a:lvl2pPr>
    <a:lvl3pPr marL="334645" indent="-117475" algn="l" defTabSz="932180" rtl="0" eaLnBrk="1" latinLnBrk="0" hangingPunct="1">
      <a:lnSpc>
        <a:spcPct val="90000"/>
      </a:lnSpc>
      <a:spcAft>
        <a:spcPts val="340"/>
      </a:spcAft>
      <a:buFont typeface="Arial" panose="020B0604020202090204" pitchFamily="34" charset="0"/>
      <a:buChar char="•"/>
      <a:defRPr sz="900" kern="1200">
        <a:solidFill>
          <a:schemeClr val="tx1"/>
        </a:solidFill>
        <a:latin typeface="Segoe UI Light" pitchFamily="34" charset="0"/>
        <a:ea typeface="+mn-ea"/>
        <a:cs typeface="+mn-cs"/>
      </a:defRPr>
    </a:lvl3pPr>
    <a:lvl4pPr marL="492760" indent="-149860" algn="l" defTabSz="932180" rtl="0" eaLnBrk="1" latinLnBrk="0" hangingPunct="1">
      <a:lnSpc>
        <a:spcPct val="90000"/>
      </a:lnSpc>
      <a:spcAft>
        <a:spcPts val="340"/>
      </a:spcAft>
      <a:buFont typeface="Arial" panose="020B0604020202090204" pitchFamily="34" charset="0"/>
      <a:buChar char="•"/>
      <a:defRPr sz="900" kern="1200">
        <a:solidFill>
          <a:schemeClr val="tx1"/>
        </a:solidFill>
        <a:latin typeface="Segoe UI Light" pitchFamily="34" charset="0"/>
        <a:ea typeface="+mn-ea"/>
        <a:cs typeface="+mn-cs"/>
      </a:defRPr>
    </a:lvl4pPr>
    <a:lvl5pPr marL="627380" indent="-117475" algn="l" defTabSz="932180" rtl="0" eaLnBrk="1" latinLnBrk="0" hangingPunct="1">
      <a:lnSpc>
        <a:spcPct val="90000"/>
      </a:lnSpc>
      <a:spcAft>
        <a:spcPts val="340"/>
      </a:spcAft>
      <a:buFont typeface="Arial" panose="020B0604020202090204" pitchFamily="34" charset="0"/>
      <a:buChar char="•"/>
      <a:defRPr sz="900" kern="1200">
        <a:solidFill>
          <a:schemeClr val="tx1"/>
        </a:solidFill>
        <a:latin typeface="Segoe UI Light" pitchFamily="34" charset="0"/>
        <a:ea typeface="+mn-ea"/>
        <a:cs typeface="+mn-cs"/>
      </a:defRPr>
    </a:lvl5pPr>
    <a:lvl6pPr marL="2331720" algn="l" defTabSz="932180" rtl="0" eaLnBrk="1" latinLnBrk="0" hangingPunct="1">
      <a:defRPr sz="1200" kern="1200">
        <a:solidFill>
          <a:schemeClr val="tx1"/>
        </a:solidFill>
        <a:latin typeface="+mn-lt"/>
        <a:ea typeface="+mn-ea"/>
        <a:cs typeface="+mn-cs"/>
      </a:defRPr>
    </a:lvl6pPr>
    <a:lvl7pPr marL="2798445" algn="l" defTabSz="932180" rtl="0" eaLnBrk="1" latinLnBrk="0" hangingPunct="1">
      <a:defRPr sz="1200" kern="1200">
        <a:solidFill>
          <a:schemeClr val="tx1"/>
        </a:solidFill>
        <a:latin typeface="+mn-lt"/>
        <a:ea typeface="+mn-ea"/>
        <a:cs typeface="+mn-cs"/>
      </a:defRPr>
    </a:lvl7pPr>
    <a:lvl8pPr marL="3264535" algn="l" defTabSz="932180" rtl="0" eaLnBrk="1" latinLnBrk="0" hangingPunct="1">
      <a:defRPr sz="1200" kern="1200">
        <a:solidFill>
          <a:schemeClr val="tx1"/>
        </a:solidFill>
        <a:latin typeface="+mn-lt"/>
        <a:ea typeface="+mn-ea"/>
        <a:cs typeface="+mn-cs"/>
      </a:defRPr>
    </a:lvl8pPr>
    <a:lvl9pPr marL="3731260" algn="l" defTabSz="93218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3765"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3765"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fld>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Install-Package “</a:t>
            </a:r>
            <a:r>
              <a:rPr lang="en-US" dirty="0" err="1"/>
              <a:t>Microsoft.Graph</a:t>
            </a:r>
            <a:r>
              <a:rPr lang="en-US" dirty="0"/>
              <a:t>”</a:t>
            </a:r>
            <a:endParaRPr lang="en-US" dirty="0"/>
          </a:p>
          <a:p>
            <a:endParaRPr lang="en-US" dirty="0"/>
          </a:p>
          <a:p>
            <a:r>
              <a:rPr lang="en-US" dirty="0"/>
              <a:t>The </a:t>
            </a:r>
            <a:r>
              <a:rPr lang="en-US" dirty="0" err="1"/>
              <a:t>Microsoft.Graph.Core</a:t>
            </a:r>
            <a:r>
              <a:rPr lang="en-US" dirty="0"/>
              <a:t> package will be installed with</a:t>
            </a:r>
            <a:r>
              <a:rPr lang="en-US" baseline="0" dirty="0"/>
              <a:t> </a:t>
            </a:r>
            <a:r>
              <a:rPr lang="en-US" baseline="0" dirty="0" err="1"/>
              <a:t>Microsoft.Graph</a:t>
            </a:r>
            <a:r>
              <a:rPr lang="en-US" baseline="0" dirty="0"/>
              <a:t> as a dependency, as will </a:t>
            </a:r>
            <a:r>
              <a:rPr lang="en-US" baseline="0" dirty="0" err="1"/>
              <a:t>Newtonsoft.Json</a:t>
            </a:r>
            <a:r>
              <a:rPr lang="en-US" baseline="0" dirty="0"/>
              <a:t>.  </a:t>
            </a:r>
            <a:endParaRPr lang="en-US" baseline="0"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3765"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fld>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the access token is acquired, your application continues to call the Graph API without going through the steps to obtain an access token, it just caches it locally and keeps using it. At some point, the token expires. A refresh token is used to obtain a new access token </a:t>
            </a:r>
            <a:r>
              <a:rPr lang="en-US"/>
              <a:t>without requiring the user to log in again.</a:t>
            </a:r>
            <a:endParaRPr lang="en-US" dirty="0"/>
          </a:p>
          <a:p>
            <a:endParaRPr lang="en-US" dirty="0"/>
          </a:p>
          <a:p>
            <a:r>
              <a:rPr lang="en-US" dirty="0"/>
              <a:t>To understand why the MSAL library is important, it’s necessary to understand what it is handling for you. Your code follows a simple pattern to acquire a token silently, and if that fails, acquire a token interactively. Your code does not need to manage the login pop up screen, the interaction for obtaining consent, and does not need to manage token lifetimes.</a:t>
            </a:r>
            <a:endParaRPr lang="en-US" dirty="0"/>
          </a:p>
          <a:p>
            <a:endParaRPr lang="en-US" dirty="0"/>
          </a:p>
          <a:p>
            <a:r>
              <a:rPr lang="en-US" dirty="0"/>
              <a:t>The call to /common/OAuth/v2.0/authorize will pop</a:t>
            </a:r>
            <a:r>
              <a:rPr lang="en-US" baseline="0" dirty="0"/>
              <a:t> up a login screen and request permissions consent. </a:t>
            </a:r>
            <a:endParaRPr lang="en-US" baseline="0" dirty="0"/>
          </a:p>
          <a:p>
            <a:endParaRPr lang="en-US" baseline="0" dirty="0"/>
          </a:p>
          <a:p>
            <a:pPr marL="0" marR="0" lvl="0" indent="0" algn="l" defTabSz="932180" rtl="0" eaLnBrk="1" fontAlgn="auto" latinLnBrk="0" hangingPunct="1">
              <a:lnSpc>
                <a:spcPct val="90000"/>
              </a:lnSpc>
              <a:spcBef>
                <a:spcPts val="0"/>
              </a:spcBef>
              <a:spcAft>
                <a:spcPts val="340"/>
              </a:spcAft>
              <a:buClrTx/>
              <a:buSzTx/>
              <a:buFontTx/>
              <a:buNone/>
              <a:defRPr/>
            </a:pPr>
            <a:r>
              <a:rPr lang="en-US" baseline="0" dirty="0"/>
              <a:t>It is important to cache the refresh token to request a new access token. This is what the MSAL library does for you, there is no action for you as a developer to manage the refresh token. You can create a custom cache for persistence, but MSAL manages the token lifetime. </a:t>
            </a:r>
            <a:endParaRPr lang="en-US" baseline="0" dirty="0"/>
          </a:p>
          <a:p>
            <a:endParaRPr lang="en-US" baseline="0" dirty="0"/>
          </a:p>
          <a:p>
            <a:r>
              <a:rPr lang="en-US" baseline="0" dirty="0"/>
              <a:t>It is important, however, to understand what the library is doing.</a:t>
            </a:r>
            <a:endParaRPr lang="en-US" baseline="0" dirty="0"/>
          </a:p>
          <a:p>
            <a:endParaRPr lang="en-US" baseline="0" dirty="0"/>
          </a:p>
          <a:p>
            <a:endParaRPr lang="en-US" baseline="0"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3765"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fld>
            <a:endParaRPr 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3765"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fld>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3765"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fld>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3765"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fld>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5" Type="http://schemas.openxmlformats.org/officeDocument/2006/relationships/image" Target="../media/image10.jpeg"/><Relationship Id="rId4" Type="http://schemas.openxmlformats.org/officeDocument/2006/relationships/image" Target="../media/image9.jpeg"/><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4" Type="http://schemas.openxmlformats.org/officeDocument/2006/relationships/image" Target="../media/image13.jpeg"/><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4" Type="http://schemas.openxmlformats.org/officeDocument/2006/relationships/image" Target="../media/image1.emf"/><Relationship Id="rId3" Type="http://schemas.openxmlformats.org/officeDocument/2006/relationships/image" Target="../media/image2.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endParaRPr lang="en-US" dirty="0"/>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endParaRPr lang="en-US" dirty="0"/>
          </a:p>
          <a:p>
            <a:pPr lvl="0"/>
            <a:r>
              <a:rPr lang="en-US" dirty="0"/>
              <a:t>Date</a:t>
            </a:r>
            <a:endParaRPr lang="en-US" dirty="0"/>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dirty="0"/>
              <a:t>Picture</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4: six columns (numbered list)</a:t>
            </a:r>
            <a:endParaRPr lang="en-US" dirty="0"/>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180" rtl="0" eaLnBrk="1" fontAlgn="auto" latinLnBrk="0" hangingPunct="1">
              <a:lnSpc>
                <a:spcPts val="1800"/>
              </a:lnSpc>
              <a:spcBef>
                <a:spcPts val="450"/>
              </a:spcBef>
              <a:spcAft>
                <a:spcPts val="0"/>
              </a:spcAft>
              <a:buClrTx/>
              <a:buSzPct val="90000"/>
              <a:buFont typeface="Arial" panose="020B0604020202090204" pitchFamily="34" charset="0"/>
              <a:buNone/>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180" rtl="0" eaLnBrk="1" fontAlgn="auto" latinLnBrk="0" hangingPunct="1">
              <a:lnSpc>
                <a:spcPts val="1800"/>
              </a:lnSpc>
              <a:spcBef>
                <a:spcPts val="900"/>
              </a:spcBef>
              <a:spcAft>
                <a:spcPts val="0"/>
              </a:spcAft>
              <a:buClrTx/>
              <a:buSzPct val="90000"/>
              <a:buFont typeface="Wingdings" panose="05000000000000000000" pitchFamily="2" charset="2"/>
              <a:buNone/>
            </a:pPr>
            <a:r>
              <a:rPr lang="en-US" dirty="0"/>
              <a:t>Paragraph title Segoe UI bold 14</a:t>
            </a:r>
            <a:endParaRPr lang="en-US" dirty="0"/>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endParaRPr lang="en-US" dirty="0"/>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180" rtl="0" eaLnBrk="1" fontAlgn="auto" latinLnBrk="0" hangingPunct="1">
              <a:lnSpc>
                <a:spcPts val="1800"/>
              </a:lnSpc>
              <a:spcBef>
                <a:spcPts val="450"/>
              </a:spcBef>
              <a:spcAft>
                <a:spcPts val="0"/>
              </a:spcAft>
              <a:buClrTx/>
              <a:buSzPct val="90000"/>
              <a:buFont typeface="Arial" panose="020B0604020202090204" pitchFamily="34" charset="0"/>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endParaRPr lang="en-US" dirty="0"/>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endParaRPr lang="en-US" dirty="0"/>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180" rtl="0" eaLnBrk="1" fontAlgn="auto" latinLnBrk="0" hangingPunct="1">
              <a:lnSpc>
                <a:spcPts val="1800"/>
              </a:lnSpc>
              <a:spcBef>
                <a:spcPts val="900"/>
              </a:spcBef>
              <a:spcAft>
                <a:spcPts val="0"/>
              </a:spcAft>
              <a:buClrTx/>
              <a:buSzPct val="90000"/>
              <a:buFont typeface="Wingdings" panose="05000000000000000000" pitchFamily="2" charset="2"/>
              <a:buNone/>
              <a:defRPr lang="en-US" sz="1400" b="1" kern="1200" spc="0" baseline="0" dirty="0">
                <a:solidFill>
                  <a:schemeClr val="accent1"/>
                </a:solidFill>
                <a:latin typeface="+mn-lt"/>
                <a:ea typeface="+mn-ea"/>
                <a:cs typeface="+mn-cs"/>
              </a:defRPr>
            </a:lvl1pPr>
            <a:lvl2pPr marL="0" marR="0" indent="0" algn="l" defTabSz="932180" rtl="0" eaLnBrk="1" fontAlgn="auto" latinLnBrk="0" hangingPunct="1">
              <a:lnSpc>
                <a:spcPts val="1800"/>
              </a:lnSpc>
              <a:spcBef>
                <a:spcPts val="450"/>
              </a:spcBef>
              <a:spcAft>
                <a:spcPts val="0"/>
              </a:spcAft>
              <a:buClrTx/>
              <a:buSzPct val="90000"/>
              <a:buFont typeface="Arial" panose="020B0604020202090204" pitchFamily="34" charset="0"/>
              <a:buNone/>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180" rtl="0" eaLnBrk="1" fontAlgn="auto" latinLnBrk="0" hangingPunct="1">
              <a:lnSpc>
                <a:spcPts val="1800"/>
              </a:lnSpc>
              <a:spcBef>
                <a:spcPts val="900"/>
              </a:spcBef>
              <a:spcAft>
                <a:spcPts val="0"/>
              </a:spcAft>
              <a:buClrTx/>
              <a:buSzPct val="90000"/>
              <a:buFont typeface="Wingdings" panose="05000000000000000000" pitchFamily="2" charset="2"/>
              <a:buNone/>
            </a:pPr>
            <a:r>
              <a:rPr lang="en-US" dirty="0"/>
              <a:t>Paragraph title Segoe UI bold 14</a:t>
            </a:r>
            <a:endParaRPr lang="en-US" dirty="0"/>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endParaRPr lang="en-US" dirty="0"/>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180" rtl="0" eaLnBrk="1" fontAlgn="auto" latinLnBrk="0" hangingPunct="1">
              <a:lnSpc>
                <a:spcPts val="1800"/>
              </a:lnSpc>
              <a:spcBef>
                <a:spcPts val="900"/>
              </a:spcBef>
              <a:spcAft>
                <a:spcPts val="0"/>
              </a:spcAft>
              <a:buClrTx/>
              <a:buSzPct val="90000"/>
              <a:buFont typeface="Wingdings" panose="05000000000000000000" pitchFamily="2" charset="2"/>
              <a:buNone/>
              <a:defRPr lang="en-US" sz="1400" b="1" kern="1200" spc="0" baseline="0" dirty="0">
                <a:solidFill>
                  <a:schemeClr val="accent1"/>
                </a:solidFill>
                <a:latin typeface="+mn-lt"/>
                <a:ea typeface="+mn-ea"/>
                <a:cs typeface="+mn-cs"/>
              </a:defRPr>
            </a:lvl1pPr>
            <a:lvl2pPr marL="0" marR="0" indent="0" algn="l" defTabSz="932180" rtl="0" eaLnBrk="1" fontAlgn="auto" latinLnBrk="0" hangingPunct="1">
              <a:lnSpc>
                <a:spcPts val="1800"/>
              </a:lnSpc>
              <a:spcBef>
                <a:spcPts val="450"/>
              </a:spcBef>
              <a:spcAft>
                <a:spcPts val="0"/>
              </a:spcAft>
              <a:buClrTx/>
              <a:buSzPct val="90000"/>
              <a:buFont typeface="Arial" panose="020B0604020202090204" pitchFamily="34" charset="0"/>
              <a:buNone/>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180" rtl="0" eaLnBrk="1" fontAlgn="auto" latinLnBrk="0" hangingPunct="1">
              <a:lnSpc>
                <a:spcPts val="1800"/>
              </a:lnSpc>
              <a:spcBef>
                <a:spcPts val="900"/>
              </a:spcBef>
              <a:spcAft>
                <a:spcPts val="0"/>
              </a:spcAft>
              <a:buClrTx/>
              <a:buSzPct val="90000"/>
              <a:buFont typeface="Wingdings" panose="05000000000000000000" pitchFamily="2" charset="2"/>
              <a:buNone/>
            </a:pPr>
            <a:r>
              <a:rPr lang="en-US" dirty="0"/>
              <a:t>Paragraph title Segoe UI bold 14</a:t>
            </a:r>
            <a:endParaRPr lang="en-US" dirty="0"/>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endParaRPr lang="en-US" dirty="0"/>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180" rtl="0" eaLnBrk="1" fontAlgn="auto" latinLnBrk="0" hangingPunct="1">
              <a:lnSpc>
                <a:spcPts val="1800"/>
              </a:lnSpc>
              <a:spcBef>
                <a:spcPts val="900"/>
              </a:spcBef>
              <a:spcAft>
                <a:spcPts val="0"/>
              </a:spcAft>
              <a:buClrTx/>
              <a:buSzPct val="90000"/>
              <a:buFont typeface="Wingdings" panose="05000000000000000000" pitchFamily="2" charset="2"/>
              <a:buNone/>
              <a:defRPr lang="en-US" sz="1400" b="1" kern="1200" spc="0" baseline="0" dirty="0">
                <a:solidFill>
                  <a:schemeClr val="accent1"/>
                </a:solidFill>
                <a:latin typeface="+mn-lt"/>
                <a:ea typeface="+mn-ea"/>
                <a:cs typeface="+mn-cs"/>
              </a:defRPr>
            </a:lvl1pPr>
            <a:lvl2pPr marL="0" marR="0" indent="0" algn="l" defTabSz="932180" rtl="0" eaLnBrk="1" fontAlgn="auto" latinLnBrk="0" hangingPunct="1">
              <a:lnSpc>
                <a:spcPts val="1800"/>
              </a:lnSpc>
              <a:spcBef>
                <a:spcPts val="450"/>
              </a:spcBef>
              <a:spcAft>
                <a:spcPts val="0"/>
              </a:spcAft>
              <a:buClrTx/>
              <a:buSzPct val="90000"/>
              <a:buFont typeface="Arial" panose="020B0604020202090204" pitchFamily="34" charset="0"/>
              <a:buNone/>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180" rtl="0" eaLnBrk="1" fontAlgn="auto" latinLnBrk="0" hangingPunct="1">
              <a:lnSpc>
                <a:spcPts val="1800"/>
              </a:lnSpc>
              <a:spcBef>
                <a:spcPts val="900"/>
              </a:spcBef>
              <a:spcAft>
                <a:spcPts val="0"/>
              </a:spcAft>
              <a:buClrTx/>
              <a:buSzPct val="90000"/>
              <a:buFont typeface="Wingdings" panose="05000000000000000000" pitchFamily="2" charset="2"/>
              <a:buNone/>
            </a:pPr>
            <a:r>
              <a:rPr lang="en-US" dirty="0"/>
              <a:t>Paragraph title Segoe UI bold 14</a:t>
            </a:r>
            <a:endParaRPr lang="en-US" dirty="0"/>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endParaRPr lang="en-US" dirty="0"/>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180" rtl="0" eaLnBrk="1" fontAlgn="auto" latinLnBrk="0" hangingPunct="1">
              <a:lnSpc>
                <a:spcPts val="1800"/>
              </a:lnSpc>
              <a:spcBef>
                <a:spcPts val="900"/>
              </a:spcBef>
              <a:spcAft>
                <a:spcPts val="0"/>
              </a:spcAft>
              <a:buClrTx/>
              <a:buSzPct val="90000"/>
              <a:buFont typeface="Wingdings" panose="05000000000000000000" pitchFamily="2" charset="2"/>
              <a:buNone/>
              <a:defRPr lang="en-US" sz="1400" b="1" kern="1200" spc="0" baseline="0" dirty="0">
                <a:solidFill>
                  <a:schemeClr val="accent1"/>
                </a:solidFill>
                <a:latin typeface="+mn-lt"/>
                <a:ea typeface="+mn-ea"/>
                <a:cs typeface="+mn-cs"/>
              </a:defRPr>
            </a:lvl1pPr>
            <a:lvl2pPr marL="0" marR="0" indent="0" algn="l" defTabSz="932180" rtl="0" eaLnBrk="1" fontAlgn="auto" latinLnBrk="0" hangingPunct="1">
              <a:lnSpc>
                <a:spcPts val="1800"/>
              </a:lnSpc>
              <a:spcBef>
                <a:spcPts val="450"/>
              </a:spcBef>
              <a:spcAft>
                <a:spcPts val="0"/>
              </a:spcAft>
              <a:buClrTx/>
              <a:buSzPct val="90000"/>
              <a:buFont typeface="Arial" panose="020B0604020202090204" pitchFamily="34" charset="0"/>
              <a:buNone/>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180" rtl="0" eaLnBrk="1" fontAlgn="auto" latinLnBrk="0" hangingPunct="1">
              <a:lnSpc>
                <a:spcPts val="1800"/>
              </a:lnSpc>
              <a:spcBef>
                <a:spcPts val="900"/>
              </a:spcBef>
              <a:spcAft>
                <a:spcPts val="0"/>
              </a:spcAft>
              <a:buClrTx/>
              <a:buSzPct val="90000"/>
              <a:buFont typeface="Wingdings" panose="05000000000000000000" pitchFamily="2" charset="2"/>
              <a:buNone/>
            </a:pPr>
            <a:r>
              <a:rPr lang="en-US" dirty="0"/>
              <a:t>Paragraph title Segoe UI bold 14</a:t>
            </a:r>
            <a:endParaRPr lang="en-US" dirty="0"/>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endParaRPr lang="en-US" dirty="0"/>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dirty="0"/>
              <a:t>Picture</a:t>
            </a:r>
            <a:endParaRPr lang="en-US" dirty="0"/>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dirty="0"/>
              <a:t>Picture</a:t>
            </a:r>
            <a:endParaRPr lang="en-US" dirty="0"/>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dirty="0"/>
              <a:t>Picture</a:t>
            </a:r>
            <a:endParaRPr lang="en-US" dirty="0"/>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dirty="0"/>
              <a:t>Picture</a:t>
            </a:r>
            <a:endParaRPr lang="en-US" dirty="0"/>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dirty="0"/>
              <a:t>Picture</a:t>
            </a:r>
            <a:endParaRPr lang="en-US" dirty="0"/>
          </a:p>
        </p:txBody>
      </p:sp>
    </p:spTree>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dirty="0"/>
              <a:t>Title</a:t>
            </a:r>
            <a:endParaRPr lang="en-US" dirty="0"/>
          </a:p>
        </p:txBody>
      </p:sp>
    </p:spTree>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dirty="0"/>
              <a:t>Section title</a:t>
            </a:r>
            <a:endParaRPr lang="en-US" dirty="0"/>
          </a:p>
        </p:txBody>
      </p:sp>
    </p:spTree>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endParaRPr lang="en-US" dirty="0"/>
          </a:p>
        </p:txBody>
      </p:sp>
    </p:spTree>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endParaRPr lang="en-US" dirty="0"/>
          </a:p>
        </p:txBody>
      </p:sp>
    </p:spTree>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srcRect/>
          <a:stretch>
            <a:fillRect/>
          </a:stretch>
        </p:blipFill>
        <p:spPr>
          <a:xfrm flipH="1">
            <a:off x="-2" y="-1"/>
            <a:ext cx="12436475" cy="6994526"/>
          </a:xfrm>
          <a:prstGeom prst="rect">
            <a:avLst/>
          </a:prstGeom>
        </p:spPr>
      </p:pic>
      <p:sp>
        <p:nvSpPr>
          <p:cNvPr id="4" name="Rectangle 3"/>
          <p:cNvSpPr/>
          <p:nvPr userDrawn="1"/>
        </p:nvSpPr>
        <p:spPr bwMode="auto">
          <a:xfrm>
            <a:off x="0" y="-1"/>
            <a:ext cx="7940040" cy="6994525"/>
          </a:xfrm>
          <a:prstGeom prst="rect">
            <a:avLst/>
          </a:prstGeom>
          <a:gradFill>
            <a:gsLst>
              <a:gs pos="17000">
                <a:schemeClr val="tx2">
                  <a:alpha val="85000"/>
                </a:schemeClr>
              </a:gs>
              <a:gs pos="100000">
                <a:schemeClr val="tx2">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899478"/>
            <a:ext cx="7604125" cy="2701925"/>
          </a:xfrm>
          <a:noFill/>
        </p:spPr>
        <p:txBody>
          <a:bodyPr wrap="square" lIns="0" tIns="0" rIns="0" bIns="0" anchor="t" anchorCtr="0">
            <a:noAutofit/>
          </a:bodyPr>
          <a:lstStyle>
            <a:lvl1pPr>
              <a:lnSpc>
                <a:spcPts val="5600"/>
              </a:lnSpc>
              <a:defRPr sz="5400" spc="-150" baseline="0">
                <a:solidFill>
                  <a:schemeClr val="bg2"/>
                </a:solidFill>
              </a:defRPr>
            </a:lvl1pPr>
          </a:lstStyle>
          <a:p>
            <a:r>
              <a:rPr lang="en-US" dirty="0"/>
              <a:t>Section title</a:t>
            </a:r>
            <a:endParaRPr lang="en-US" dirty="0"/>
          </a:p>
        </p:txBody>
      </p:sp>
    </p:spTree>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1</a:t>
            </a:r>
            <a:endParaRPr lang="en-US" dirty="0"/>
          </a:p>
        </p:txBody>
      </p:sp>
      <p:sp>
        <p:nvSpPr>
          <p:cNvPr id="4" name="Picture Placeholder 3"/>
          <p:cNvSpPr>
            <a:spLocks noGrp="1"/>
          </p:cNvSpPr>
          <p:nvPr>
            <p:ph type="pic" sz="quarter" idx="10"/>
          </p:nvPr>
        </p:nvSpPr>
        <p:spPr>
          <a:xfrm>
            <a:off x="6354763" y="0"/>
            <a:ext cx="6081712" cy="6994525"/>
          </a:xfrm>
          <a:blipFill dpi="0" rotWithShape="1">
            <a:blip r:embed="rId2"/>
            <a:srcRect/>
            <a:tile tx="-1530350" ty="0" sx="66000" sy="66000" flip="none" algn="tl"/>
          </a:blipFill>
        </p:spPr>
        <p:txBody>
          <a:bodyPr anchor="ctr">
            <a:noAutofit/>
          </a:bodyPr>
          <a:lstStyle>
            <a:lvl1pPr marL="0" indent="0" algn="ctr">
              <a:buNone/>
              <a:defRPr>
                <a:solidFill>
                  <a:schemeClr val="bg2"/>
                </a:solidFill>
              </a:defRPr>
            </a:lvl1pPr>
          </a:lstStyle>
          <a:p>
            <a:r>
              <a:rPr lang="en-US"/>
              <a:t>Click icon to add picture</a:t>
            </a:r>
            <a:endParaRPr lang="en-US" dirty="0"/>
          </a:p>
        </p:txBody>
      </p:sp>
    </p:spTree>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65138" y="2168525"/>
            <a:ext cx="2734056" cy="4371975"/>
          </a:xfrm>
          <a:blipFill dpi="0" rotWithShape="1">
            <a:blip r:embed="rId2"/>
            <a:srcRect/>
            <a:stretch>
              <a:fillRect/>
            </a:stretch>
          </a:blipFill>
        </p:spPr>
        <p:txBody>
          <a:bodyPr anchor="t">
            <a:noAutofit/>
          </a:bodyPr>
          <a:lstStyle>
            <a:lvl1pPr marL="0" indent="0" algn="ctr">
              <a:buNone/>
              <a:defRPr sz="1800">
                <a:solidFill>
                  <a:schemeClr val="bg2"/>
                </a:solidFill>
              </a:defRPr>
            </a:lvl1pPr>
          </a:lstStyle>
          <a:p>
            <a:r>
              <a:rPr lang="en-US" dirty="0"/>
              <a:t>Drag photo here</a:t>
            </a:r>
            <a:endParaRPr lang="en-US" dirty="0"/>
          </a:p>
        </p:txBody>
      </p:sp>
      <p:sp>
        <p:nvSpPr>
          <p:cNvPr id="5" name="Picture Placeholder 3"/>
          <p:cNvSpPr>
            <a:spLocks noGrp="1"/>
          </p:cNvSpPr>
          <p:nvPr>
            <p:ph type="pic" sz="quarter" idx="11" hasCustomPrompt="1"/>
          </p:nvPr>
        </p:nvSpPr>
        <p:spPr>
          <a:xfrm>
            <a:off x="3397922" y="2168524"/>
            <a:ext cx="2734056" cy="4371975"/>
          </a:xfrm>
          <a:blipFill dpi="0" rotWithShape="1">
            <a:blip r:embed="rId3"/>
            <a:srcRect/>
            <a:stretch>
              <a:fillRect/>
            </a:stretch>
          </a:blipFill>
        </p:spPr>
        <p:txBody>
          <a:bodyPr anchor="t">
            <a:noAutofit/>
          </a:bodyPr>
          <a:lstStyle>
            <a:lvl1pPr marL="0" indent="0" algn="ctr">
              <a:buNone/>
              <a:defRPr sz="1800">
                <a:solidFill>
                  <a:schemeClr val="bg2"/>
                </a:solidFill>
              </a:defRPr>
            </a:lvl1pPr>
          </a:lstStyle>
          <a:p>
            <a:r>
              <a:rPr lang="en-US" dirty="0"/>
              <a:t>Drag photo here</a:t>
            </a:r>
            <a:endParaRPr lang="en-US" dirty="0"/>
          </a:p>
        </p:txBody>
      </p:sp>
      <p:sp>
        <p:nvSpPr>
          <p:cNvPr id="6" name="Picture Placeholder 3"/>
          <p:cNvSpPr>
            <a:spLocks noGrp="1"/>
          </p:cNvSpPr>
          <p:nvPr>
            <p:ph type="pic" sz="quarter" idx="12" hasCustomPrompt="1"/>
          </p:nvPr>
        </p:nvSpPr>
        <p:spPr>
          <a:xfrm>
            <a:off x="9263490" y="2168524"/>
            <a:ext cx="2734056" cy="4371975"/>
          </a:xfrm>
          <a:blipFill dpi="0" rotWithShape="1">
            <a:blip r:embed="rId4"/>
            <a:srcRect/>
            <a:stretch>
              <a:fillRect/>
            </a:stretch>
          </a:blipFill>
        </p:spPr>
        <p:txBody>
          <a:bodyPr anchor="t">
            <a:noAutofit/>
          </a:bodyPr>
          <a:lstStyle>
            <a:lvl1pPr marL="0" indent="0" algn="ctr">
              <a:buNone/>
              <a:defRPr sz="1800">
                <a:solidFill>
                  <a:schemeClr val="bg2"/>
                </a:solidFill>
              </a:defRPr>
            </a:lvl1pPr>
          </a:lstStyle>
          <a:p>
            <a:r>
              <a:rPr lang="en-US" dirty="0"/>
              <a:t>Drag photo here</a:t>
            </a:r>
            <a:endParaRPr lang="en-US" dirty="0"/>
          </a:p>
        </p:txBody>
      </p:sp>
      <p:sp>
        <p:nvSpPr>
          <p:cNvPr id="7" name="Picture Placeholder 3"/>
          <p:cNvSpPr>
            <a:spLocks noGrp="1"/>
          </p:cNvSpPr>
          <p:nvPr>
            <p:ph type="pic" sz="quarter" idx="13" hasCustomPrompt="1"/>
          </p:nvPr>
        </p:nvSpPr>
        <p:spPr>
          <a:xfrm>
            <a:off x="6330706" y="2168524"/>
            <a:ext cx="2734056" cy="4371975"/>
          </a:xfrm>
          <a:blipFill dpi="0" rotWithShape="1">
            <a:blip r:embed="rId5"/>
            <a:srcRect/>
            <a:stretch>
              <a:fillRect/>
            </a:stretch>
          </a:blipFill>
        </p:spPr>
        <p:txBody>
          <a:bodyPr anchor="t">
            <a:noAutofit/>
          </a:bodyPr>
          <a:lstStyle>
            <a:lvl1pPr marL="0" indent="0" algn="ctr">
              <a:buNone/>
              <a:defRPr sz="1800">
                <a:solidFill>
                  <a:schemeClr val="bg2"/>
                </a:solidFill>
              </a:defRPr>
            </a:lvl1pPr>
          </a:lstStyle>
          <a:p>
            <a:r>
              <a:rPr lang="en-US" dirty="0"/>
              <a:t>Drag photo here</a:t>
            </a:r>
            <a:endParaRPr lang="en-US" dirty="0"/>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2</a:t>
            </a:r>
            <a:endParaRPr lang="en-US" dirty="0"/>
          </a:p>
        </p:txBody>
      </p:sp>
      <p:sp>
        <p:nvSpPr>
          <p:cNvPr id="17" name="Text Placeholder 16"/>
          <p:cNvSpPr>
            <a:spLocks noGrp="1"/>
          </p:cNvSpPr>
          <p:nvPr>
            <p:ph type="body" sz="quarter" idx="14" hasCustomPrompt="1"/>
          </p:nvPr>
        </p:nvSpPr>
        <p:spPr>
          <a:xfrm>
            <a:off x="465138" y="4133939"/>
            <a:ext cx="2734056" cy="441146"/>
          </a:xfrm>
        </p:spPr>
        <p:txBody>
          <a:bodyPr/>
          <a:lstStyle>
            <a:lvl1pPr marL="0" indent="0" algn="ctr">
              <a:lnSpc>
                <a:spcPts val="2000"/>
              </a:lnSpc>
              <a:buNone/>
              <a:defRPr sz="1800">
                <a:solidFill>
                  <a:schemeClr val="bg2"/>
                </a:solidFill>
              </a:defRPr>
            </a:lvl1pPr>
          </a:lstStyle>
          <a:p>
            <a:pPr lvl="0"/>
            <a:r>
              <a:rPr lang="en-US" dirty="0"/>
              <a:t>Caption</a:t>
            </a:r>
            <a:endParaRPr lang="en-US" dirty="0"/>
          </a:p>
        </p:txBody>
      </p:sp>
      <p:sp>
        <p:nvSpPr>
          <p:cNvPr id="18" name="Text Placeholder 16"/>
          <p:cNvSpPr>
            <a:spLocks noGrp="1"/>
          </p:cNvSpPr>
          <p:nvPr>
            <p:ph type="body" sz="quarter" idx="15" hasCustomPrompt="1"/>
          </p:nvPr>
        </p:nvSpPr>
        <p:spPr>
          <a:xfrm>
            <a:off x="3397922" y="4133939"/>
            <a:ext cx="2734056" cy="441146"/>
          </a:xfrm>
        </p:spPr>
        <p:txBody>
          <a:bodyPr/>
          <a:lstStyle>
            <a:lvl1pPr marL="0" indent="0" algn="ctr">
              <a:lnSpc>
                <a:spcPts val="2000"/>
              </a:lnSpc>
              <a:buNone/>
              <a:defRPr sz="1800">
                <a:solidFill>
                  <a:schemeClr val="bg2"/>
                </a:solidFill>
              </a:defRPr>
            </a:lvl1pPr>
          </a:lstStyle>
          <a:p>
            <a:pPr lvl="0"/>
            <a:r>
              <a:rPr lang="en-US" dirty="0"/>
              <a:t>Caption</a:t>
            </a:r>
            <a:endParaRPr lang="en-US" dirty="0"/>
          </a:p>
        </p:txBody>
      </p:sp>
      <p:sp>
        <p:nvSpPr>
          <p:cNvPr id="19" name="Text Placeholder 16"/>
          <p:cNvSpPr>
            <a:spLocks noGrp="1"/>
          </p:cNvSpPr>
          <p:nvPr>
            <p:ph type="body" sz="quarter" idx="16" hasCustomPrompt="1"/>
          </p:nvPr>
        </p:nvSpPr>
        <p:spPr>
          <a:xfrm>
            <a:off x="6330706" y="4133939"/>
            <a:ext cx="2734056" cy="441146"/>
          </a:xfrm>
        </p:spPr>
        <p:txBody>
          <a:bodyPr/>
          <a:lstStyle>
            <a:lvl1pPr marL="0" indent="0" algn="ctr">
              <a:lnSpc>
                <a:spcPts val="2000"/>
              </a:lnSpc>
              <a:buNone/>
              <a:defRPr sz="1800">
                <a:solidFill>
                  <a:schemeClr val="bg2"/>
                </a:solidFill>
              </a:defRPr>
            </a:lvl1pPr>
          </a:lstStyle>
          <a:p>
            <a:pPr lvl="0"/>
            <a:r>
              <a:rPr lang="en-US" dirty="0"/>
              <a:t>Caption</a:t>
            </a:r>
            <a:endParaRPr lang="en-US" dirty="0"/>
          </a:p>
        </p:txBody>
      </p:sp>
      <p:sp>
        <p:nvSpPr>
          <p:cNvPr id="20" name="Text Placeholder 16"/>
          <p:cNvSpPr>
            <a:spLocks noGrp="1"/>
          </p:cNvSpPr>
          <p:nvPr>
            <p:ph type="body" sz="quarter" idx="17" hasCustomPrompt="1"/>
          </p:nvPr>
        </p:nvSpPr>
        <p:spPr>
          <a:xfrm>
            <a:off x="9263490" y="4133939"/>
            <a:ext cx="2734056" cy="441146"/>
          </a:xfrm>
        </p:spPr>
        <p:txBody>
          <a:bodyPr/>
          <a:lstStyle>
            <a:lvl1pPr marL="0" indent="0" algn="ctr">
              <a:lnSpc>
                <a:spcPts val="2000"/>
              </a:lnSpc>
              <a:buNone/>
              <a:defRPr sz="1800">
                <a:solidFill>
                  <a:schemeClr val="bg2"/>
                </a:solidFill>
              </a:defRPr>
            </a:lvl1pPr>
          </a:lstStyle>
          <a:p>
            <a:pPr lvl="0"/>
            <a:r>
              <a:rPr lang="en-US" dirty="0"/>
              <a:t>Caption</a:t>
            </a:r>
            <a:endParaRPr lang="en-US" dirty="0"/>
          </a:p>
        </p:txBody>
      </p:sp>
    </p:spTree>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168525"/>
            <a:ext cx="3690937" cy="2654300"/>
          </a:xfrm>
          <a:blipFill>
            <a:blip r:embed="rId2"/>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89437" y="2168525"/>
            <a:ext cx="3679825" cy="2654300"/>
          </a:xfrm>
          <a:blipFill>
            <a:blip r:embed="rId3"/>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302625" y="2168525"/>
            <a:ext cx="3695700" cy="2654300"/>
          </a:xfrm>
          <a:blipFill>
            <a:blip r:embed="rId4"/>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Photo layout 3</a:t>
            </a:r>
            <a:endParaRPr lang="en-US" dirty="0"/>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180" rtl="0" eaLnBrk="1" fontAlgn="auto" latinLnBrk="0" hangingPunct="1">
              <a:lnSpc>
                <a:spcPts val="1800"/>
              </a:lnSpc>
              <a:spcBef>
                <a:spcPts val="450"/>
              </a:spcBef>
              <a:spcAft>
                <a:spcPts val="0"/>
              </a:spcAft>
              <a:buClrTx/>
              <a:buSzPct val="90000"/>
              <a:buFont typeface="Arial" panose="020B0604020202090204" pitchFamily="34" charset="0"/>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endParaRPr lang="en-US" dirty="0"/>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endParaRPr lang="en-US" dirty="0"/>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180" rtl="0" eaLnBrk="1" fontAlgn="auto" latinLnBrk="0" hangingPunct="1">
              <a:lnSpc>
                <a:spcPts val="1800"/>
              </a:lnSpc>
              <a:spcBef>
                <a:spcPts val="450"/>
              </a:spcBef>
              <a:spcAft>
                <a:spcPts val="0"/>
              </a:spcAft>
              <a:buClrTx/>
              <a:buSzPct val="90000"/>
              <a:buFont typeface="Arial" panose="020B0604020202090204" pitchFamily="34" charset="0"/>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endParaRPr lang="en-US" dirty="0"/>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endParaRPr lang="en-US" dirty="0"/>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180" rtl="0" eaLnBrk="1" fontAlgn="auto" latinLnBrk="0" hangingPunct="1">
              <a:lnSpc>
                <a:spcPts val="1800"/>
              </a:lnSpc>
              <a:spcBef>
                <a:spcPts val="450"/>
              </a:spcBef>
              <a:spcAft>
                <a:spcPts val="0"/>
              </a:spcAft>
              <a:buClrTx/>
              <a:buSzPct val="90000"/>
              <a:buFont typeface="Arial" panose="020B0604020202090204" pitchFamily="34" charset="0"/>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endParaRPr lang="en-US" dirty="0"/>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endParaRPr lang="en-US" dirty="0"/>
          </a:p>
        </p:txBody>
      </p:sp>
    </p:spTree>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endParaRPr lang="en-US" dirty="0"/>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9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endParaRPr lang="en-US" dirty="0"/>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endParaRPr lang="en-US" dirty="0"/>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endParaRPr lang="en-US" dirty="0"/>
          </a:p>
        </p:txBody>
      </p:sp>
    </p:spTree>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endParaRPr lang="en-US" dirty="0"/>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endParaRPr lang="en-US" dirty="0"/>
          </a:p>
          <a:p>
            <a:pPr lvl="0"/>
            <a:r>
              <a:rPr lang="en-US" dirty="0"/>
              <a:t>Date</a:t>
            </a:r>
            <a:endParaRPr lang="en-US" dirty="0"/>
          </a:p>
        </p:txBody>
      </p:sp>
      <p:grpSp>
        <p:nvGrpSpPr>
          <p:cNvPr id="7" name="Group 6"/>
          <p:cNvGrpSpPr/>
          <p:nvPr userDrawn="1"/>
        </p:nvGrpSpPr>
        <p:grpSpPr>
          <a:xfrm>
            <a:off x="465139" y="449264"/>
            <a:ext cx="933131" cy="200341"/>
            <a:chOff x="465139" y="449264"/>
            <a:chExt cx="933131" cy="200341"/>
          </a:xfrm>
        </p:grpSpPr>
        <p:pic>
          <p:nvPicPr>
            <p:cNvPr id="97" name="Picture 96"/>
            <p:cNvPicPr>
              <a:picLocks noChangeAspect="1"/>
            </p:cNvPicPr>
            <p:nvPr userDrawn="1"/>
          </p:nvPicPr>
          <p:blipFill rotWithShape="1">
            <a:blip r:embed="rId2"/>
            <a:srcRect l="26716" r="872" b="4064"/>
            <a:stretch>
              <a:fillRect/>
            </a:stretch>
          </p:blipFill>
          <p:spPr bwMode="black">
            <a:xfrm>
              <a:off x="721996" y="459092"/>
              <a:ext cx="676274" cy="187779"/>
            </a:xfrm>
            <a:prstGeom prst="rect">
              <a:avLst/>
            </a:prstGeom>
          </p:spPr>
        </p:pic>
        <p:pic>
          <p:nvPicPr>
            <p:cNvPr id="64" name="MS logo gray - EMF"/>
            <p:cNvPicPr>
              <a:picLocks noChangeAspect="1"/>
            </p:cNvPicPr>
            <p:nvPr userDrawn="1"/>
          </p:nvPicPr>
          <p:blipFill rotWithShape="1">
            <a:blip r:embed="rId3"/>
            <a:srcRect r="76414"/>
            <a:stretch>
              <a:fillRect/>
            </a:stretch>
          </p:blipFill>
          <p:spPr bwMode="black">
            <a:xfrm>
              <a:off x="465139" y="449264"/>
              <a:ext cx="220661" cy="200341"/>
            </a:xfrm>
            <a:prstGeom prst="rect">
              <a:avLst/>
            </a:prstGeom>
          </p:spPr>
        </p:pic>
      </p:gr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endParaRPr lang="en-US" dirty="0"/>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180" rtl="0" eaLnBrk="1" fontAlgn="auto" latinLnBrk="0" hangingPunct="1">
              <a:lnSpc>
                <a:spcPts val="1800"/>
              </a:lnSpc>
              <a:spcBef>
                <a:spcPts val="450"/>
              </a:spcBef>
              <a:spcAft>
                <a:spcPts val="0"/>
              </a:spcAft>
              <a:buClrTx/>
              <a:buSzPct val="90000"/>
              <a:buFont typeface="Arial" panose="020B0604020202090204" pitchFamily="34" charset="0"/>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endParaRPr lang="en-US" dirty="0"/>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endParaRPr lang="en-US" dirty="0"/>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180" rtl="0" eaLnBrk="1" fontAlgn="auto" latinLnBrk="0" hangingPunct="1">
              <a:lnSpc>
                <a:spcPts val="1800"/>
              </a:lnSpc>
              <a:spcBef>
                <a:spcPts val="450"/>
              </a:spcBef>
              <a:spcAft>
                <a:spcPts val="0"/>
              </a:spcAft>
              <a:buClrTx/>
              <a:buSzPct val="90000"/>
              <a:buFont typeface="Arial" panose="020B0604020202090204" pitchFamily="34" charset="0"/>
              <a:buNone/>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180" rtl="0" eaLnBrk="1" fontAlgn="auto" latinLnBrk="0" hangingPunct="1">
              <a:lnSpc>
                <a:spcPts val="1800"/>
              </a:lnSpc>
              <a:spcBef>
                <a:spcPts val="900"/>
              </a:spcBef>
              <a:spcAft>
                <a:spcPts val="0"/>
              </a:spcAft>
              <a:buClrTx/>
              <a:buSzPct val="90000"/>
              <a:buFont typeface="Wingdings" panose="05000000000000000000" pitchFamily="2" charset="2"/>
              <a:buNone/>
            </a:pPr>
            <a:r>
              <a:rPr lang="en-US" dirty="0"/>
              <a:t>Paragraph title Segoe UI bold 14</a:t>
            </a:r>
            <a:endParaRPr lang="en-US" dirty="0"/>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endParaRPr lang="en-US" dirty="0"/>
          </a:p>
        </p:txBody>
      </p:sp>
    </p:spTree>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endParaRPr lang="en-US" dirty="0"/>
          </a:p>
        </p:txBody>
      </p:sp>
    </p:spTree>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hasCustomPrompt="1"/>
          </p:nvPr>
        </p:nvSpPr>
        <p:spPr>
          <a:xfrm>
            <a:off x="465139" y="2168525"/>
            <a:ext cx="3690933" cy="3605213"/>
          </a:xfrm>
        </p:spPr>
        <p:txBody>
          <a:bodyPr anchor="ctr">
            <a:noAutofit/>
          </a:bodyPr>
          <a:lstStyle>
            <a:lvl1pPr marL="0" indent="0" algn="ctr">
              <a:buNone/>
              <a:defRPr sz="2400"/>
            </a:lvl1pPr>
          </a:lstStyle>
          <a:p>
            <a:r>
              <a:rPr lang="en-US"/>
              <a:t>Click icon to add chart</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Chart examples</a:t>
            </a:r>
            <a:endParaRPr lang="en-US" dirty="0"/>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180" rtl="0" eaLnBrk="1" fontAlgn="auto" latinLnBrk="0" hangingPunct="1">
              <a:lnSpc>
                <a:spcPts val="1200"/>
              </a:lnSpc>
              <a:spcBef>
                <a:spcPts val="450"/>
              </a:spcBef>
              <a:spcAft>
                <a:spcPts val="0"/>
              </a:spcAft>
              <a:buClrTx/>
              <a:buSzPct val="90000"/>
              <a:buFont typeface="Arial" panose="020B0604020202090204" pitchFamily="34" charset="0"/>
              <a:buNone/>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endParaRPr lang="en-US" dirty="0"/>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90204" pitchFamily="34" charset="0"/>
              <a:buNone/>
              <a:defRPr sz="1000" b="0" i="0">
                <a:solidFill>
                  <a:schemeClr val="tx1"/>
                </a:solidFill>
                <a:latin typeface="+mn-lt"/>
              </a:defRPr>
            </a:lvl1pPr>
            <a:lvl2pPr marL="0" marR="0" indent="0" algn="l" defTabSz="932180" rtl="0" eaLnBrk="1" fontAlgn="auto" latinLnBrk="0" hangingPunct="1">
              <a:lnSpc>
                <a:spcPts val="1200"/>
              </a:lnSpc>
              <a:spcBef>
                <a:spcPts val="450"/>
              </a:spcBef>
              <a:spcAft>
                <a:spcPts val="0"/>
              </a:spcAft>
              <a:buClrTx/>
              <a:buSzPct val="90000"/>
              <a:buFont typeface="Arial" panose="020B0604020202090204" pitchFamily="34" charset="0"/>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endParaRPr lang="en-US" dirty="0"/>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180" rtl="0" eaLnBrk="1" fontAlgn="auto" latinLnBrk="0" hangingPunct="1">
              <a:lnSpc>
                <a:spcPts val="1200"/>
              </a:lnSpc>
              <a:spcBef>
                <a:spcPts val="450"/>
              </a:spcBef>
              <a:spcAft>
                <a:spcPts val="0"/>
              </a:spcAft>
              <a:buClrTx/>
              <a:buSzPct val="90000"/>
              <a:buFont typeface="Arial" panose="020B0604020202090204" pitchFamily="34" charset="0"/>
              <a:buNone/>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endParaRPr lang="en-US" dirty="0"/>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defRPr lang="en-US" sz="1000" b="0" i="0" dirty="0" smtClean="0">
                <a:solidFill>
                  <a:schemeClr val="tx1"/>
                </a:solidFill>
                <a:latin typeface="+mn-lt"/>
              </a:defRPr>
            </a:lvl1pPr>
          </a:lstStyle>
          <a:p>
            <a:pPr marL="0" lvl="0" indent="0">
              <a:lnSpc>
                <a:spcPts val="1200"/>
              </a:lnSpc>
              <a:spcBef>
                <a:spcPts val="900"/>
              </a:spcBef>
              <a:buFont typeface="Arial" panose="020B060402020209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endParaRPr lang="en-US" dirty="0"/>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180" rtl="0" eaLnBrk="1" fontAlgn="auto" latinLnBrk="0" hangingPunct="1">
              <a:lnSpc>
                <a:spcPts val="1200"/>
              </a:lnSpc>
              <a:spcBef>
                <a:spcPts val="450"/>
              </a:spcBef>
              <a:spcAft>
                <a:spcPts val="0"/>
              </a:spcAft>
              <a:buClrTx/>
              <a:buSzPct val="90000"/>
              <a:buFont typeface="Arial" panose="020B0604020202090204" pitchFamily="34" charset="0"/>
              <a:buNone/>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endParaRPr lang="en-US" dirty="0"/>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defRPr lang="en-US" sz="1000" b="0" i="0" dirty="0" smtClean="0">
                <a:solidFill>
                  <a:schemeClr val="tx1"/>
                </a:solidFill>
                <a:latin typeface="+mn-lt"/>
              </a:defRPr>
            </a:lvl1pPr>
          </a:lstStyle>
          <a:p>
            <a:pPr marL="0" lvl="0" indent="0">
              <a:lnSpc>
                <a:spcPts val="1200"/>
              </a:lnSpc>
              <a:spcBef>
                <a:spcPts val="900"/>
              </a:spcBef>
              <a:buFont typeface="Arial" panose="020B060402020209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endParaRPr lang="en-US" dirty="0"/>
          </a:p>
        </p:txBody>
      </p:sp>
      <p:sp>
        <p:nvSpPr>
          <p:cNvPr id="20" name="Chart Placeholder 6"/>
          <p:cNvSpPr>
            <a:spLocks noGrp="1"/>
          </p:cNvSpPr>
          <p:nvPr>
            <p:ph type="chart" sz="quarter" idx="22" hasCustomPrompt="1"/>
          </p:nvPr>
        </p:nvSpPr>
        <p:spPr>
          <a:xfrm>
            <a:off x="4389438" y="2168525"/>
            <a:ext cx="3679825" cy="3605213"/>
          </a:xfrm>
        </p:spPr>
        <p:txBody>
          <a:bodyPr anchor="ctr">
            <a:noAutofit/>
          </a:bodyPr>
          <a:lstStyle>
            <a:lvl1pPr marL="0" indent="0" algn="ctr">
              <a:buNone/>
              <a:defRPr sz="2400"/>
            </a:lvl1pPr>
          </a:lstStyle>
          <a:p>
            <a:r>
              <a:rPr lang="en-US"/>
              <a:t>Click icon to add chart</a:t>
            </a:r>
            <a:endParaRPr lang="en-US" dirty="0"/>
          </a:p>
        </p:txBody>
      </p:sp>
      <p:sp>
        <p:nvSpPr>
          <p:cNvPr id="21" name="Chart Placeholder 6"/>
          <p:cNvSpPr>
            <a:spLocks noGrp="1"/>
          </p:cNvSpPr>
          <p:nvPr>
            <p:ph type="chart" sz="quarter" idx="23" hasCustomPrompt="1"/>
          </p:nvPr>
        </p:nvSpPr>
        <p:spPr>
          <a:xfrm>
            <a:off x="8302624" y="2168525"/>
            <a:ext cx="3695701" cy="3605213"/>
          </a:xfrm>
        </p:spPr>
        <p:txBody>
          <a:bodyPr anchor="ctr">
            <a:noAutofit/>
          </a:bodyPr>
          <a:lstStyle>
            <a:lvl1pPr marL="0" indent="0" algn="ctr">
              <a:buNone/>
              <a:defRPr sz="2400"/>
            </a:lvl1pPr>
          </a:lstStyle>
          <a:p>
            <a:r>
              <a:rPr lang="en-US"/>
              <a:t>Click icon to add chart</a:t>
            </a:r>
            <a:endParaRPr lang="en-US" dirty="0"/>
          </a:p>
        </p:txBody>
      </p:sp>
    </p:spTree>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Table styling</a:t>
            </a:r>
            <a:endParaRPr lang="en-US" dirty="0"/>
          </a:p>
        </p:txBody>
      </p:sp>
      <p:sp>
        <p:nvSpPr>
          <p:cNvPr id="4" name="Table Placeholder 3"/>
          <p:cNvSpPr>
            <a:spLocks noGrp="1"/>
          </p:cNvSpPr>
          <p:nvPr>
            <p:ph type="tbl" sz="quarter" idx="10" hasCustomPrompt="1"/>
          </p:nvPr>
        </p:nvSpPr>
        <p:spPr>
          <a:xfrm>
            <a:off x="465138" y="2168525"/>
            <a:ext cx="11533187" cy="4371975"/>
          </a:xfrm>
        </p:spPr>
        <p:txBody>
          <a:bodyPr/>
          <a:lstStyle/>
          <a:p>
            <a:r>
              <a:rPr lang="en-US"/>
              <a:t>Click icon to add table</a:t>
            </a:r>
            <a:endParaRPr lang="en-US"/>
          </a:p>
        </p:txBody>
      </p:sp>
    </p:spTree>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endParaRPr lang="en-US" dirty="0"/>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a:srcRect l="26716" r="872" b="4064"/>
            <a:stretch>
              <a:fillRect/>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a:srcRect r="76414"/>
            <a:stretch>
              <a:fillRect/>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dirty="0"/>
              <a:t>Thank you.</a:t>
            </a:r>
            <a:endParaRPr lang="en-US" dirty="0"/>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spAutoFit/>
          </a:bodyPr>
          <a:lstStyle/>
          <a:p>
            <a:pPr defTabSz="93218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endParaRPr lang="en-US" sz="700" dirty="0">
              <a:gradFill>
                <a:gsLst>
                  <a:gs pos="0">
                    <a:schemeClr val="tx1"/>
                  </a:gs>
                  <a:gs pos="100000">
                    <a:schemeClr val="tx1"/>
                  </a:gs>
                </a:gsLst>
                <a:lin ang="5400000" scaled="0"/>
              </a:gradFill>
              <a:cs typeface="Segoe UI" pitchFamily="34" charset="0"/>
            </a:endParaRP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50"/>
              </a:spcBef>
              <a:buNone/>
              <a:defRPr sz="4080">
                <a:gradFill>
                  <a:gsLst>
                    <a:gs pos="100000">
                      <a:schemeClr val="bg2"/>
                    </a:gs>
                    <a:gs pos="0">
                      <a:schemeClr val="bg2"/>
                    </a:gs>
                  </a:gsLst>
                  <a:lin ang="5400000" scaled="0"/>
                </a:gradFill>
                <a:latin typeface="+mj-lt"/>
              </a:defRPr>
            </a:lvl1pPr>
            <a:lvl2pPr marL="0" indent="0">
              <a:buNone/>
              <a:defRPr sz="2040">
                <a:gradFill>
                  <a:gsLst>
                    <a:gs pos="100000">
                      <a:schemeClr val="bg2"/>
                    </a:gs>
                    <a:gs pos="0">
                      <a:schemeClr val="bg2"/>
                    </a:gs>
                  </a:gsLst>
                  <a:lin ang="5400000" scaled="0"/>
                </a:gradFill>
              </a:defRPr>
            </a:lvl2pPr>
            <a:lvl3pPr marL="236220" indent="0">
              <a:buNone/>
              <a:defRPr sz="2040">
                <a:gradFill>
                  <a:gsLst>
                    <a:gs pos="100000">
                      <a:schemeClr val="bg2"/>
                    </a:gs>
                    <a:gs pos="0">
                      <a:schemeClr val="bg2"/>
                    </a:gs>
                  </a:gsLst>
                  <a:lin ang="5400000" scaled="0"/>
                </a:gradFill>
              </a:defRPr>
            </a:lvl3pPr>
            <a:lvl4pPr marL="466090" indent="0">
              <a:buNone/>
              <a:defRPr sz="2040">
                <a:gradFill>
                  <a:gsLst>
                    <a:gs pos="100000">
                      <a:schemeClr val="bg2"/>
                    </a:gs>
                    <a:gs pos="0">
                      <a:schemeClr val="bg2"/>
                    </a:gs>
                  </a:gsLst>
                  <a:lin ang="5400000" scaled="0"/>
                </a:gradFill>
              </a:defRPr>
            </a:lvl4pPr>
            <a:lvl5pPr marL="707390" indent="0">
              <a:buNone/>
              <a:defRPr sz="2040">
                <a:gradFill>
                  <a:gsLst>
                    <a:gs pos="100000">
                      <a:schemeClr val="bg2"/>
                    </a:gs>
                    <a:gs pos="0">
                      <a:schemeClr val="bg2"/>
                    </a:gs>
                  </a:gsLst>
                  <a:lin ang="5400000" scaled="0"/>
                </a:gradFill>
              </a:defRPr>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0">
                <a:gradFill>
                  <a:gsLst>
                    <a:gs pos="100000">
                      <a:schemeClr val="bg2"/>
                    </a:gs>
                    <a:gs pos="0">
                      <a:schemeClr val="bg2"/>
                    </a:gs>
                  </a:gsLst>
                  <a:lin ang="5400000" scaled="0"/>
                </a:gradFill>
              </a:defRPr>
            </a:lvl1pPr>
          </a:lstStyle>
          <a:p>
            <a:pPr defTabSz="932180"/>
            <a:fld id="{727B4C2D-45E2-4621-8491-2995EB46A674}" type="slidenum">
              <a:rPr lang="en-US" smtClean="0">
                <a:gradFill>
                  <a:gsLst>
                    <a:gs pos="100000">
                      <a:srgbClr val="797A7D"/>
                    </a:gs>
                    <a:gs pos="0">
                      <a:srgbClr val="797A7D"/>
                    </a:gs>
                  </a:gsLst>
                  <a:lin ang="5400000" scaled="0"/>
                </a:gradFill>
              </a:rPr>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50"/>
              </a:spcBef>
              <a:buNone/>
              <a:defRPr sz="4080">
                <a:gradFill>
                  <a:gsLst>
                    <a:gs pos="100000">
                      <a:schemeClr val="tx2"/>
                    </a:gs>
                    <a:gs pos="0">
                      <a:schemeClr val="tx2"/>
                    </a:gs>
                  </a:gsLst>
                  <a:lin ang="5400000" scaled="0"/>
                </a:gradFill>
                <a:latin typeface="+mj-lt"/>
              </a:defRPr>
            </a:lvl1pPr>
            <a:lvl2pPr marL="0" indent="0">
              <a:buNone/>
              <a:defRPr sz="2040">
                <a:gradFill>
                  <a:gsLst>
                    <a:gs pos="100000">
                      <a:schemeClr val="bg2"/>
                    </a:gs>
                    <a:gs pos="6000">
                      <a:schemeClr val="bg2"/>
                    </a:gs>
                  </a:gsLst>
                  <a:lin ang="5400000" scaled="0"/>
                </a:gradFill>
              </a:defRPr>
            </a:lvl2pPr>
            <a:lvl3pPr marL="236220" indent="0">
              <a:buNone/>
              <a:defRPr sz="2040">
                <a:gradFill>
                  <a:gsLst>
                    <a:gs pos="100000">
                      <a:schemeClr val="bg2"/>
                    </a:gs>
                    <a:gs pos="6000">
                      <a:schemeClr val="bg2"/>
                    </a:gs>
                  </a:gsLst>
                  <a:lin ang="5400000" scaled="0"/>
                </a:gradFill>
              </a:defRPr>
            </a:lvl3pPr>
            <a:lvl4pPr marL="466090" indent="0">
              <a:buNone/>
              <a:defRPr sz="2040">
                <a:gradFill>
                  <a:gsLst>
                    <a:gs pos="100000">
                      <a:schemeClr val="bg2"/>
                    </a:gs>
                    <a:gs pos="6000">
                      <a:schemeClr val="bg2"/>
                    </a:gs>
                  </a:gsLst>
                  <a:lin ang="5400000" scaled="0"/>
                </a:gradFill>
              </a:defRPr>
            </a:lvl4pPr>
            <a:lvl5pPr marL="707390" indent="0">
              <a:buNone/>
              <a:defRPr sz="2040">
                <a:gradFill>
                  <a:gsLst>
                    <a:gs pos="100000">
                      <a:schemeClr val="bg2"/>
                    </a:gs>
                    <a:gs pos="6000">
                      <a:schemeClr val="bg2"/>
                    </a:gs>
                  </a:gsLst>
                  <a:lin ang="5400000" scaled="0"/>
                </a:gradFill>
              </a:defRPr>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0">
                <a:gradFill>
                  <a:gsLst>
                    <a:gs pos="100000">
                      <a:schemeClr val="bg2"/>
                    </a:gs>
                    <a:gs pos="0">
                      <a:schemeClr val="bg2"/>
                    </a:gs>
                  </a:gsLst>
                  <a:lin ang="5400000" scaled="0"/>
                </a:gradFill>
              </a:defRPr>
            </a:lvl1pPr>
          </a:lstStyle>
          <a:p>
            <a:pPr defTabSz="932180"/>
            <a:fld id="{727B4C2D-45E2-4621-8491-2995EB46A674}" type="slidenum">
              <a:rPr lang="en-US" smtClean="0">
                <a:gradFill>
                  <a:gsLst>
                    <a:gs pos="100000">
                      <a:srgbClr val="797A7D"/>
                    </a:gs>
                    <a:gs pos="0">
                      <a:srgbClr val="797A7D"/>
                    </a:gs>
                  </a:gsLst>
                  <a:lin ang="5400000" scaled="0"/>
                </a:gradFill>
              </a:rPr>
            </a:fld>
            <a:endParaRPr lang="en-US" dirty="0">
              <a:gradFill>
                <a:gsLst>
                  <a:gs pos="100000">
                    <a:srgbClr val="797A7D"/>
                  </a:gs>
                  <a:gs pos="0">
                    <a:srgbClr val="797A7D"/>
                  </a:gs>
                </a:gsLst>
                <a:lin ang="5400000" scaled="0"/>
              </a:gradFill>
            </a:endParaRPr>
          </a:p>
        </p:txBody>
      </p:sp>
    </p:spTree>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srcRect/>
          <a:stretch>
            <a:fillRect/>
          </a:stretch>
        </p:blipFill>
        <p:spPr>
          <a:xfrm flipH="1">
            <a:off x="1334" y="0"/>
            <a:ext cx="12435142" cy="6994525"/>
          </a:xfrm>
          <a:prstGeom prst="rect">
            <a:avLst/>
          </a:prstGeom>
        </p:spPr>
      </p:pic>
      <p:sp>
        <p:nvSpPr>
          <p:cNvPr id="7" name="Rectangle 6"/>
          <p:cNvSpPr/>
          <p:nvPr userDrawn="1"/>
        </p:nvSpPr>
        <p:spPr bwMode="auto">
          <a:xfrm>
            <a:off x="-1" y="-1"/>
            <a:ext cx="7801338" cy="6994525"/>
          </a:xfrm>
          <a:prstGeom prst="rect">
            <a:avLst/>
          </a:prstGeom>
          <a:gradFill flip="none" rotWithShape="1">
            <a:gsLst>
              <a:gs pos="41000">
                <a:schemeClr val="bg2">
                  <a:alpha val="52000"/>
                </a:scheme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endParaRPr lang="en-US" dirty="0"/>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endParaRPr lang="en-US" dirty="0"/>
          </a:p>
          <a:p>
            <a:pPr lvl="0"/>
            <a:r>
              <a:rPr lang="en-US" dirty="0"/>
              <a:t>Date</a:t>
            </a:r>
            <a:endParaRPr lang="en-US" dirty="0"/>
          </a:p>
        </p:txBody>
      </p:sp>
      <p:pic>
        <p:nvPicPr>
          <p:cNvPr id="64" name="MS logo gray - EMF"/>
          <p:cNvPicPr>
            <a:picLocks noChangeAspect="1"/>
          </p:cNvPicPr>
          <p:nvPr userDrawn="1"/>
        </p:nvPicPr>
        <p:blipFill>
          <a:blip r:embed="rId3"/>
          <a:stretch>
            <a:fillRect/>
          </a:stretch>
        </p:blipFill>
        <p:spPr bwMode="black">
          <a:xfrm>
            <a:off x="465139" y="449264"/>
            <a:ext cx="935564" cy="200341"/>
          </a:xfrm>
          <a:prstGeom prst="rect">
            <a:avLst/>
          </a:prstGeom>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1" y="691"/>
            <a:ext cx="12436475" cy="6993142"/>
          </a:xfrm>
          <a:prstGeom prst="rect">
            <a:avLst/>
          </a:prstGeom>
        </p:spPr>
      </p:pic>
      <p:pic>
        <p:nvPicPr>
          <p:cNvPr id="97" name="Picture 96"/>
          <p:cNvPicPr>
            <a:picLocks noChangeAspect="1"/>
          </p:cNvPicPr>
          <p:nvPr userDrawn="1"/>
        </p:nvPicPr>
        <p:blipFill rotWithShape="1">
          <a:blip r:embed="rId3"/>
          <a:srcRect l="26716" r="872" b="4064"/>
          <a:stretch>
            <a:fillRect/>
          </a:stretch>
        </p:blipFill>
        <p:spPr bwMode="black">
          <a:xfrm>
            <a:off x="721996" y="459092"/>
            <a:ext cx="676274" cy="187779"/>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endParaRPr lang="en-US" dirty="0"/>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endParaRPr lang="en-US" dirty="0"/>
          </a:p>
          <a:p>
            <a:pPr lvl="0"/>
            <a:r>
              <a:rPr lang="en-US" dirty="0"/>
              <a:t>Date</a:t>
            </a:r>
            <a:endParaRPr lang="en-US" dirty="0"/>
          </a:p>
        </p:txBody>
      </p:sp>
      <p:pic>
        <p:nvPicPr>
          <p:cNvPr id="64" name="MS logo gray - EMF"/>
          <p:cNvPicPr>
            <a:picLocks noChangeAspect="1"/>
          </p:cNvPicPr>
          <p:nvPr userDrawn="1"/>
        </p:nvPicPr>
        <p:blipFill rotWithShape="1">
          <a:blip r:embed="rId4"/>
          <a:srcRect r="76414"/>
          <a:stretch>
            <a:fillRect/>
          </a:stretch>
        </p:blipFill>
        <p:spPr bwMode="black">
          <a:xfrm>
            <a:off x="465139" y="449264"/>
            <a:ext cx="220661" cy="200341"/>
          </a:xfrm>
          <a:prstGeom prst="rect">
            <a:avLst/>
          </a:prstGeom>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dirty="0"/>
              <a:t>Contents</a:t>
            </a:r>
            <a:endParaRPr lang="en-US" dirty="0"/>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endParaRPr lang="en-US" dirty="0"/>
          </a:p>
        </p:txBody>
      </p:sp>
    </p:spTree>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endParaRPr lang="en-US" dirty="0"/>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endParaRPr lang="en-US" dirty="0"/>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endParaRPr lang="en-US" dirty="0"/>
          </a:p>
          <a:p>
            <a:pPr lvl="1"/>
            <a:r>
              <a:rPr lang="en-US" dirty="0"/>
              <a:t>Body copy Segoe UI Regular 14/18</a:t>
            </a:r>
            <a:endParaRPr lang="en-US" dirty="0"/>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endParaRPr lang="en-US" dirty="0"/>
          </a:p>
          <a:p>
            <a:pPr lvl="1"/>
            <a:r>
              <a:rPr lang="en-US" dirty="0"/>
              <a:t>Caption Segoe Regular 10/12</a:t>
            </a:r>
            <a:endParaRPr lang="en-US" dirty="0"/>
          </a:p>
        </p:txBody>
      </p:sp>
    </p:spTree>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1: three column bulleted list</a:t>
            </a:r>
            <a:endParaRPr lang="en-US" dirty="0"/>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endParaRPr lang="en-US" dirty="0"/>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180" rtl="0" eaLnBrk="1" fontAlgn="auto" latinLnBrk="0" hangingPunct="1">
              <a:lnSpc>
                <a:spcPts val="1800"/>
              </a:lnSpc>
              <a:spcBef>
                <a:spcPts val="450"/>
              </a:spcBef>
              <a:spcAft>
                <a:spcPts val="0"/>
              </a:spcAft>
              <a:buClrTx/>
              <a:buSzPct val="90000"/>
              <a:buFont typeface="Arial" panose="020B0604020202090204" pitchFamily="34" charset="0"/>
              <a:buChar char="•"/>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endParaRPr lang="en-US" dirty="0"/>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endParaRPr lang="en-US" dirty="0"/>
          </a:p>
          <a:p>
            <a:pPr lvl="1"/>
            <a:endParaRPr lang="en-US" dirty="0"/>
          </a:p>
          <a:p>
            <a:pPr marL="285750" marR="0" lvl="1" indent="-285750" algn="l" defTabSz="932180" rtl="0" eaLnBrk="1" fontAlgn="auto" latinLnBrk="0" hangingPunct="1">
              <a:lnSpc>
                <a:spcPts val="1800"/>
              </a:lnSpc>
              <a:spcBef>
                <a:spcPts val="15"/>
              </a:spcBef>
              <a:spcAft>
                <a:spcPts val="0"/>
              </a:spcAft>
              <a:buClrTx/>
              <a:buSzPct val="90000"/>
              <a:buFont typeface="Arial" panose="020B0604020202090204" pitchFamily="34" charset="0"/>
              <a:buChar char="•"/>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endParaRPr lang="en-US" dirty="0"/>
          </a:p>
          <a:p>
            <a:pPr lvl="1"/>
            <a:endParaRPr lang="en-US" dirty="0"/>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180" rtl="0" eaLnBrk="1" fontAlgn="auto" latinLnBrk="0" hangingPunct="1">
              <a:lnSpc>
                <a:spcPts val="1800"/>
              </a:lnSpc>
              <a:spcBef>
                <a:spcPts val="900"/>
              </a:spcBef>
              <a:spcAft>
                <a:spcPts val="0"/>
              </a:spcAft>
              <a:buClrTx/>
              <a:buSzPct val="90000"/>
              <a:buFont typeface="Wingdings" panose="05000000000000000000" pitchFamily="2" charset="2"/>
              <a:buNone/>
              <a:defRPr lang="en-US" sz="1400" b="1" kern="1200" spc="0" baseline="0" dirty="0">
                <a:solidFill>
                  <a:schemeClr val="accent1"/>
                </a:solidFill>
                <a:latin typeface="+mn-lt"/>
                <a:ea typeface="+mn-ea"/>
                <a:cs typeface="+mn-cs"/>
              </a:defRPr>
            </a:lvl1pPr>
            <a:lvl2pPr marL="285750" marR="0" indent="-285750" algn="l" defTabSz="932180" rtl="0" eaLnBrk="1" fontAlgn="auto" latinLnBrk="0" hangingPunct="1">
              <a:lnSpc>
                <a:spcPts val="1800"/>
              </a:lnSpc>
              <a:spcBef>
                <a:spcPts val="450"/>
              </a:spcBef>
              <a:spcAft>
                <a:spcPts val="0"/>
              </a:spcAft>
              <a:buClrTx/>
              <a:buSzPct val="90000"/>
              <a:buFont typeface="Arial" panose="020B0604020202090204" pitchFamily="34" charset="0"/>
              <a:buChar char="•"/>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180" rtl="0" eaLnBrk="1" fontAlgn="auto" latinLnBrk="0" hangingPunct="1">
              <a:lnSpc>
                <a:spcPts val="1800"/>
              </a:lnSpc>
              <a:spcBef>
                <a:spcPts val="900"/>
              </a:spcBef>
              <a:spcAft>
                <a:spcPts val="0"/>
              </a:spcAft>
              <a:buClrTx/>
              <a:buSzPct val="90000"/>
              <a:buFont typeface="Wingdings" panose="05000000000000000000" pitchFamily="2" charset="2"/>
              <a:buNone/>
            </a:pPr>
            <a:r>
              <a:rPr lang="en-US" dirty="0"/>
              <a:t>Paragraph title Segoe UI bold 14</a:t>
            </a:r>
            <a:endParaRPr lang="en-US" dirty="0"/>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endParaRPr lang="en-US" dirty="0"/>
          </a:p>
          <a:p>
            <a:pPr lvl="1"/>
            <a:endParaRPr lang="en-US" dirty="0"/>
          </a:p>
          <a:p>
            <a:pPr marL="285750" marR="0" lvl="1" indent="-285750" algn="l" defTabSz="932180" rtl="0" eaLnBrk="1" fontAlgn="auto" latinLnBrk="0" hangingPunct="1">
              <a:lnSpc>
                <a:spcPts val="1800"/>
              </a:lnSpc>
              <a:spcBef>
                <a:spcPts val="15"/>
              </a:spcBef>
              <a:spcAft>
                <a:spcPts val="0"/>
              </a:spcAft>
              <a:buClrTx/>
              <a:buSzPct val="90000"/>
              <a:buFont typeface="Arial" panose="020B0604020202090204" pitchFamily="34" charset="0"/>
              <a:buChar char="•"/>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endParaRPr lang="en-US" dirty="0"/>
          </a:p>
          <a:p>
            <a:pPr lvl="1"/>
            <a:endParaRPr lang="en-US" dirty="0"/>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180" rtl="0" eaLnBrk="1" fontAlgn="auto" latinLnBrk="0" hangingPunct="1">
              <a:lnSpc>
                <a:spcPts val="1800"/>
              </a:lnSpc>
              <a:spcBef>
                <a:spcPts val="450"/>
              </a:spcBef>
              <a:spcAft>
                <a:spcPts val="0"/>
              </a:spcAft>
              <a:buClrTx/>
              <a:buSzPct val="90000"/>
              <a:buFont typeface="Arial" panose="020B0604020202090204" pitchFamily="34" charset="0"/>
              <a:buChar char="•"/>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180" rtl="0" eaLnBrk="1" fontAlgn="auto" latinLnBrk="0" hangingPunct="1">
              <a:lnSpc>
                <a:spcPts val="1800"/>
              </a:lnSpc>
              <a:spcBef>
                <a:spcPts val="900"/>
              </a:spcBef>
              <a:spcAft>
                <a:spcPts val="0"/>
              </a:spcAft>
              <a:buClrTx/>
              <a:buSzPct val="90000"/>
              <a:buFont typeface="Wingdings" panose="05000000000000000000" pitchFamily="2" charset="2"/>
              <a:buNone/>
            </a:pPr>
            <a:r>
              <a:rPr lang="en-US" dirty="0"/>
              <a:t>Paragraph title Segoe UI bold 14</a:t>
            </a:r>
            <a:endParaRPr lang="en-US" dirty="0"/>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endParaRPr lang="en-US" dirty="0"/>
          </a:p>
          <a:p>
            <a:pPr lvl="1"/>
            <a:endParaRPr lang="en-US" dirty="0"/>
          </a:p>
          <a:p>
            <a:pPr marL="285750" marR="0" lvl="1" indent="-285750" algn="l" defTabSz="932180" rtl="0" eaLnBrk="1" fontAlgn="auto" latinLnBrk="0" hangingPunct="1">
              <a:lnSpc>
                <a:spcPts val="1800"/>
              </a:lnSpc>
              <a:spcBef>
                <a:spcPts val="15"/>
              </a:spcBef>
              <a:spcAft>
                <a:spcPts val="0"/>
              </a:spcAft>
              <a:buClrTx/>
              <a:buSzPct val="90000"/>
              <a:buFont typeface="Arial" panose="020B0604020202090204" pitchFamily="34" charset="0"/>
              <a:buChar char="•"/>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endParaRPr lang="en-US" dirty="0"/>
          </a:p>
          <a:p>
            <a:pPr lvl="1"/>
            <a:endParaRPr lang="en-US" dirty="0"/>
          </a:p>
        </p:txBody>
      </p:sp>
    </p:spTree>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2: two columns copy heavy</a:t>
            </a:r>
            <a:endParaRPr lang="en-US" dirty="0"/>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180" rtl="0" eaLnBrk="1" fontAlgn="auto" latinLnBrk="0" hangingPunct="1">
              <a:lnSpc>
                <a:spcPts val="1800"/>
              </a:lnSpc>
              <a:spcBef>
                <a:spcPts val="450"/>
              </a:spcBef>
              <a:spcAft>
                <a:spcPts val="0"/>
              </a:spcAft>
              <a:buClrTx/>
              <a:buSzPct val="90000"/>
              <a:buFont typeface="Arial" panose="020B0604020202090204" pitchFamily="34" charset="0"/>
              <a:buNone/>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180" rtl="0" eaLnBrk="1" fontAlgn="auto" latinLnBrk="0" hangingPunct="1">
              <a:lnSpc>
                <a:spcPts val="1800"/>
              </a:lnSpc>
              <a:spcBef>
                <a:spcPts val="900"/>
              </a:spcBef>
              <a:spcAft>
                <a:spcPts val="0"/>
              </a:spcAft>
              <a:buClrTx/>
              <a:buSzPct val="90000"/>
              <a:buFont typeface="Wingdings" panose="05000000000000000000" pitchFamily="2" charset="2"/>
              <a:buNone/>
            </a:pPr>
            <a:r>
              <a:rPr lang="en-US" dirty="0"/>
              <a:t>Paragraph title Segoe UI bold 14</a:t>
            </a:r>
            <a:endParaRPr lang="en-US" dirty="0"/>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endParaRPr lang="en-US" dirty="0"/>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endParaRPr lang="en-US" dirty="0"/>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180" rtl="0" eaLnBrk="1" fontAlgn="auto" latinLnBrk="0" hangingPunct="1">
              <a:lnSpc>
                <a:spcPts val="1800"/>
              </a:lnSpc>
              <a:spcBef>
                <a:spcPts val="450"/>
              </a:spcBef>
              <a:spcAft>
                <a:spcPts val="0"/>
              </a:spcAft>
              <a:buClrTx/>
              <a:buSzPct val="90000"/>
              <a:buFont typeface="Arial" panose="020B0604020202090204" pitchFamily="34" charset="0"/>
              <a:buNone/>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180" rtl="0" eaLnBrk="1" fontAlgn="auto" latinLnBrk="0" hangingPunct="1">
              <a:lnSpc>
                <a:spcPts val="1800"/>
              </a:lnSpc>
              <a:spcBef>
                <a:spcPts val="900"/>
              </a:spcBef>
              <a:spcAft>
                <a:spcPts val="0"/>
              </a:spcAft>
              <a:buClrTx/>
              <a:buSzPct val="90000"/>
              <a:buFont typeface="Wingdings" panose="05000000000000000000" pitchFamily="2" charset="2"/>
              <a:buNone/>
            </a:pPr>
            <a:r>
              <a:rPr lang="en-US" dirty="0"/>
              <a:t>Paragraph title Segoe UI bold 14</a:t>
            </a:r>
            <a:endParaRPr lang="en-US" dirty="0"/>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endParaRPr lang="en-US" dirty="0"/>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endParaRPr lang="en-US" dirty="0"/>
          </a:p>
        </p:txBody>
      </p:sp>
    </p:spTree>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dirty="0"/>
              <a:t>Picture</a:t>
            </a:r>
            <a:endParaRPr lang="en-US" dirty="0"/>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3: three columns images and text</a:t>
            </a:r>
            <a:endParaRPr lang="en-US" dirty="0"/>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180" rtl="0" eaLnBrk="1" fontAlgn="auto" latinLnBrk="0" hangingPunct="1">
              <a:lnSpc>
                <a:spcPts val="1800"/>
              </a:lnSpc>
              <a:spcBef>
                <a:spcPts val="450"/>
              </a:spcBef>
              <a:spcAft>
                <a:spcPts val="0"/>
              </a:spcAft>
              <a:buClrTx/>
              <a:buSzPct val="90000"/>
              <a:buFont typeface="Arial" panose="020B0604020202090204" pitchFamily="34" charset="0"/>
              <a:buNone/>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180" rtl="0" eaLnBrk="1" fontAlgn="auto" latinLnBrk="0" hangingPunct="1">
              <a:lnSpc>
                <a:spcPts val="1800"/>
              </a:lnSpc>
              <a:spcBef>
                <a:spcPts val="900"/>
              </a:spcBef>
              <a:spcAft>
                <a:spcPts val="0"/>
              </a:spcAft>
              <a:buClrTx/>
              <a:buSzPct val="90000"/>
              <a:buFont typeface="Wingdings" panose="05000000000000000000" pitchFamily="2" charset="2"/>
              <a:buNone/>
            </a:pPr>
            <a:r>
              <a:rPr lang="en-US" dirty="0"/>
              <a:t>Paragraph title Segoe UI bold 14</a:t>
            </a:r>
            <a:endParaRPr lang="en-US" dirty="0"/>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endParaRPr lang="en-US" dirty="0"/>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180" rtl="0" eaLnBrk="1" fontAlgn="auto" latinLnBrk="0" hangingPunct="1">
              <a:lnSpc>
                <a:spcPts val="1800"/>
              </a:lnSpc>
              <a:spcBef>
                <a:spcPts val="450"/>
              </a:spcBef>
              <a:spcAft>
                <a:spcPts val="0"/>
              </a:spcAft>
              <a:buClrTx/>
              <a:buSzPct val="90000"/>
              <a:buFont typeface="Arial" panose="020B0604020202090204" pitchFamily="34" charset="0"/>
              <a:buNone/>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180" rtl="0" eaLnBrk="1" fontAlgn="auto" latinLnBrk="0" hangingPunct="1">
              <a:lnSpc>
                <a:spcPts val="1800"/>
              </a:lnSpc>
              <a:spcBef>
                <a:spcPts val="900"/>
              </a:spcBef>
              <a:spcAft>
                <a:spcPts val="0"/>
              </a:spcAft>
              <a:buClrTx/>
              <a:buSzPct val="90000"/>
              <a:buFont typeface="Wingdings" panose="05000000000000000000" pitchFamily="2" charset="2"/>
              <a:buNone/>
            </a:pPr>
            <a:r>
              <a:rPr lang="en-US" dirty="0"/>
              <a:t>Paragraph title Segoe UI bold 14</a:t>
            </a:r>
            <a:endParaRPr lang="en-US" dirty="0"/>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endParaRPr lang="en-US" dirty="0"/>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180" rtl="0" eaLnBrk="1" fontAlgn="auto" latinLnBrk="0" hangingPunct="1">
              <a:lnSpc>
                <a:spcPts val="1800"/>
              </a:lnSpc>
              <a:spcBef>
                <a:spcPts val="450"/>
              </a:spcBef>
              <a:spcAft>
                <a:spcPts val="0"/>
              </a:spcAft>
              <a:buClrTx/>
              <a:buSzPct val="90000"/>
              <a:buFont typeface="Arial" panose="020B0604020202090204" pitchFamily="34" charset="0"/>
              <a:buNone/>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180" rtl="0" eaLnBrk="1" fontAlgn="auto" latinLnBrk="0" hangingPunct="1">
              <a:lnSpc>
                <a:spcPts val="1800"/>
              </a:lnSpc>
              <a:spcBef>
                <a:spcPts val="900"/>
              </a:spcBef>
              <a:spcAft>
                <a:spcPts val="0"/>
              </a:spcAft>
              <a:buClrTx/>
              <a:buSzPct val="90000"/>
              <a:buFont typeface="Wingdings" panose="05000000000000000000" pitchFamily="2" charset="2"/>
              <a:buNone/>
            </a:pPr>
            <a:r>
              <a:rPr lang="en-US" dirty="0"/>
              <a:t>Paragraph title Segoe UI bold 14</a:t>
            </a:r>
            <a:endParaRPr lang="en-US" dirty="0"/>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endParaRPr lang="en-US" dirty="0"/>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endParaRPr lang="en-US" dirty="0"/>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dirty="0"/>
              <a:t>Picture</a:t>
            </a:r>
            <a:endParaRPr lang="en-US" dirty="0"/>
          </a:p>
        </p:txBody>
      </p:sp>
    </p:spTree>
  </p:cSld>
  <p:clrMapOvr>
    <a:masterClrMapping/>
  </p:clrMapOvr>
  <p:transition>
    <p:fade/>
  </p:transition>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0" Type="http://schemas.openxmlformats.org/officeDocument/2006/relationships/theme" Target="../theme/theme1.xml"/><Relationship Id="rId3" Type="http://schemas.openxmlformats.org/officeDocument/2006/relationships/slideLayout" Target="../slideLayouts/slideLayout3.xml"/><Relationship Id="rId29" Type="http://schemas.openxmlformats.org/officeDocument/2006/relationships/image" Target="../media/image15.emf"/><Relationship Id="rId28" Type="http://schemas.openxmlformats.org/officeDocument/2006/relationships/slideLayout" Target="../slideLayouts/slideLayout28.xml"/><Relationship Id="rId27" Type="http://schemas.openxmlformats.org/officeDocument/2006/relationships/slideLayout" Target="../slideLayouts/slideLayout27.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pic>
        <p:nvPicPr>
          <p:cNvPr id="5" name="Picture 4"/>
          <p:cNvPicPr>
            <a:picLocks noChangeAspect="1"/>
          </p:cNvPicPr>
          <p:nvPr userDrawn="1"/>
        </p:nvPicPr>
        <p:blipFill>
          <a:blip r:embed="rId29"/>
          <a:stretch>
            <a:fillRect/>
          </a:stretch>
        </p:blipFill>
        <p:spPr>
          <a:xfrm rot="5400000">
            <a:off x="9363858" y="3071982"/>
            <a:ext cx="6995160" cy="849926"/>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Lst>
  <p:transition>
    <p:fade/>
  </p:transition>
  <p:txStyles>
    <p:titleStyle>
      <a:lvl1pPr algn="l" defTabSz="932180"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180" rtl="0" eaLnBrk="1" fontAlgn="auto" latinLnBrk="0" hangingPunct="1">
        <a:lnSpc>
          <a:spcPct val="90000"/>
        </a:lnSpc>
        <a:spcBef>
          <a:spcPct val="20000"/>
        </a:spcBef>
        <a:spcAft>
          <a:spcPts val="0"/>
        </a:spcAft>
        <a:buClrTx/>
        <a:buSzPct val="90000"/>
        <a:buFont typeface="Wingdings" panose="05000000000000000000" pitchFamily="2" charset="2"/>
        <a:buChar char=""/>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180" rtl="0" eaLnBrk="1" fontAlgn="auto" latinLnBrk="0" hangingPunct="1">
        <a:lnSpc>
          <a:spcPct val="90000"/>
        </a:lnSpc>
        <a:spcBef>
          <a:spcPct val="20000"/>
        </a:spcBef>
        <a:spcAft>
          <a:spcPts val="0"/>
        </a:spcAft>
        <a:buClrTx/>
        <a:buSzPct val="90000"/>
        <a:buFont typeface="Wingdings" panose="05000000000000000000" pitchFamily="2" charset="2"/>
        <a:buChar char=""/>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180" rtl="0" eaLnBrk="1" fontAlgn="auto" latinLnBrk="0" hangingPunct="1">
        <a:lnSpc>
          <a:spcPct val="90000"/>
        </a:lnSpc>
        <a:spcBef>
          <a:spcPct val="20000"/>
        </a:spcBef>
        <a:spcAft>
          <a:spcPts val="0"/>
        </a:spcAft>
        <a:buClrTx/>
        <a:buSzPct val="90000"/>
        <a:buFont typeface="Wingdings" panose="05000000000000000000" pitchFamily="2" charset="2"/>
        <a:buChar char=""/>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180" rtl="0" eaLnBrk="1" fontAlgn="auto" latinLnBrk="0" hangingPunct="1">
        <a:lnSpc>
          <a:spcPct val="90000"/>
        </a:lnSpc>
        <a:spcBef>
          <a:spcPct val="20000"/>
        </a:spcBef>
        <a:spcAft>
          <a:spcPts val="0"/>
        </a:spcAft>
        <a:buClrTx/>
        <a:buSzPct val="90000"/>
        <a:buFont typeface="Wingdings" panose="05000000000000000000" pitchFamily="2" charset="2"/>
        <a:buChar char=""/>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180" rtl="0" eaLnBrk="1" fontAlgn="auto" latinLnBrk="0" hangingPunct="1">
        <a:lnSpc>
          <a:spcPct val="90000"/>
        </a:lnSpc>
        <a:spcBef>
          <a:spcPct val="20000"/>
        </a:spcBef>
        <a:spcAft>
          <a:spcPts val="0"/>
        </a:spcAft>
        <a:buClrTx/>
        <a:buSzPct val="90000"/>
        <a:buFont typeface="Wingdings" panose="05000000000000000000" pitchFamily="2" charset="2"/>
        <a:buChar char=""/>
        <a:defRPr sz="2200" kern="1200" spc="0" baseline="0">
          <a:gradFill>
            <a:gsLst>
              <a:gs pos="1250">
                <a:schemeClr val="tx1"/>
              </a:gs>
              <a:gs pos="100000">
                <a:schemeClr val="tx1"/>
              </a:gs>
            </a:gsLst>
            <a:lin ang="5400000" scaled="0"/>
          </a:gradFill>
          <a:latin typeface="+mn-lt"/>
          <a:ea typeface="+mn-ea"/>
          <a:cs typeface="+mn-cs"/>
        </a:defRPr>
      </a:lvl5pPr>
      <a:lvl6pPr marL="2564765" indent="-233045" algn="l" defTabSz="93218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6pPr>
      <a:lvl7pPr marL="3031490" indent="-233045" algn="l" defTabSz="93218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7pPr>
      <a:lvl8pPr marL="3497580" indent="-233045" algn="l" defTabSz="93218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8pPr>
      <a:lvl9pPr marL="3964305" indent="-233045" algn="l" defTabSz="93218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9pPr>
    </p:bodyStyle>
    <p:otherStyle>
      <a:defPPr>
        <a:defRPr lang="en-US"/>
      </a:defPPr>
      <a:lvl1pPr marL="0" algn="l" defTabSz="932180" rtl="0" eaLnBrk="1" latinLnBrk="0" hangingPunct="1">
        <a:defRPr sz="1800" kern="1200">
          <a:solidFill>
            <a:schemeClr val="tx1"/>
          </a:solidFill>
          <a:latin typeface="+mn-lt"/>
          <a:ea typeface="+mn-ea"/>
          <a:cs typeface="+mn-cs"/>
        </a:defRPr>
      </a:lvl1pPr>
      <a:lvl2pPr marL="466090" algn="l" defTabSz="932180" rtl="0" eaLnBrk="1" latinLnBrk="0" hangingPunct="1">
        <a:defRPr sz="1800" kern="1200">
          <a:solidFill>
            <a:schemeClr val="tx1"/>
          </a:solidFill>
          <a:latin typeface="+mn-lt"/>
          <a:ea typeface="+mn-ea"/>
          <a:cs typeface="+mn-cs"/>
        </a:defRPr>
      </a:lvl2pPr>
      <a:lvl3pPr marL="932815" algn="l" defTabSz="932180" rtl="0" eaLnBrk="1" latinLnBrk="0" hangingPunct="1">
        <a:defRPr sz="1800" kern="1200">
          <a:solidFill>
            <a:schemeClr val="tx1"/>
          </a:solidFill>
          <a:latin typeface="+mn-lt"/>
          <a:ea typeface="+mn-ea"/>
          <a:cs typeface="+mn-cs"/>
        </a:defRPr>
      </a:lvl3pPr>
      <a:lvl4pPr marL="1398905" algn="l" defTabSz="932180" rtl="0" eaLnBrk="1" latinLnBrk="0" hangingPunct="1">
        <a:defRPr sz="1800" kern="1200">
          <a:solidFill>
            <a:schemeClr val="tx1"/>
          </a:solidFill>
          <a:latin typeface="+mn-lt"/>
          <a:ea typeface="+mn-ea"/>
          <a:cs typeface="+mn-cs"/>
        </a:defRPr>
      </a:lvl4pPr>
      <a:lvl5pPr marL="1865630" algn="l" defTabSz="932180" rtl="0" eaLnBrk="1" latinLnBrk="0" hangingPunct="1">
        <a:defRPr sz="1800" kern="1200">
          <a:solidFill>
            <a:schemeClr val="tx1"/>
          </a:solidFill>
          <a:latin typeface="+mn-lt"/>
          <a:ea typeface="+mn-ea"/>
          <a:cs typeface="+mn-cs"/>
        </a:defRPr>
      </a:lvl5pPr>
      <a:lvl6pPr marL="2331720" algn="l" defTabSz="932180" rtl="0" eaLnBrk="1" latinLnBrk="0" hangingPunct="1">
        <a:defRPr sz="1800" kern="1200">
          <a:solidFill>
            <a:schemeClr val="tx1"/>
          </a:solidFill>
          <a:latin typeface="+mn-lt"/>
          <a:ea typeface="+mn-ea"/>
          <a:cs typeface="+mn-cs"/>
        </a:defRPr>
      </a:lvl6pPr>
      <a:lvl7pPr marL="2798445" algn="l" defTabSz="932180" rtl="0" eaLnBrk="1" latinLnBrk="0" hangingPunct="1">
        <a:defRPr sz="1800" kern="1200">
          <a:solidFill>
            <a:schemeClr val="tx1"/>
          </a:solidFill>
          <a:latin typeface="+mn-lt"/>
          <a:ea typeface="+mn-ea"/>
          <a:cs typeface="+mn-cs"/>
        </a:defRPr>
      </a:lvl7pPr>
      <a:lvl8pPr marL="3264535" algn="l" defTabSz="932180" rtl="0" eaLnBrk="1" latinLnBrk="0" hangingPunct="1">
        <a:defRPr sz="1800" kern="1200">
          <a:solidFill>
            <a:schemeClr val="tx1"/>
          </a:solidFill>
          <a:latin typeface="+mn-lt"/>
          <a:ea typeface="+mn-ea"/>
          <a:cs typeface="+mn-cs"/>
        </a:defRPr>
      </a:lvl8pPr>
      <a:lvl9pPr marL="3731260" algn="l" defTabSz="93218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5.xml"/><Relationship Id="rId1" Type="http://schemas.openxmlformats.org/officeDocument/2006/relationships/image" Target="../media/image16.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4" Type="http://schemas.openxmlformats.org/officeDocument/2006/relationships/slideLayout" Target="../slideLayouts/slideLayout18.xml"/><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image" Target="../media/image17.png"/></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11.xml"/><Relationship Id="rId3" Type="http://schemas.openxmlformats.org/officeDocument/2006/relationships/image" Target="../media/image19.png"/><Relationship Id="rId2" Type="http://schemas.openxmlformats.org/officeDocument/2006/relationships/image" Target="../media/image21.png"/><Relationship Id="rId1" Type="http://schemas.openxmlformats.org/officeDocument/2006/relationships/image" Target="../media/image20.jpe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65137" y="2584174"/>
            <a:ext cx="6505506" cy="2280945"/>
          </a:xfrm>
        </p:spPr>
        <p:txBody>
          <a:bodyPr/>
          <a:lstStyle/>
          <a:p>
            <a:r>
              <a:rPr lang="en-US" dirty="0"/>
              <a:t>Build Node Express app with the Microsoft Graph</a:t>
            </a:r>
            <a:endParaRPr lang="en-US" dirty="0"/>
          </a:p>
        </p:txBody>
      </p:sp>
      <p:sp>
        <p:nvSpPr>
          <p:cNvPr id="5" name="Text Placeholder 4"/>
          <p:cNvSpPr>
            <a:spLocks noGrp="1"/>
          </p:cNvSpPr>
          <p:nvPr>
            <p:ph type="body" sz="quarter" idx="12"/>
          </p:nvPr>
        </p:nvSpPr>
        <p:spPr/>
        <p:txBody>
          <a:bodyPr/>
          <a:lstStyle/>
          <a:p>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Thank you.</a:t>
            </a:r>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65138" y="960438"/>
            <a:ext cx="3722689" cy="917575"/>
          </a:xfrm>
        </p:spPr>
        <p:txBody>
          <a:bodyPr/>
          <a:lstStyle/>
          <a:p>
            <a:r>
              <a:rPr lang="en-US" sz="2800" dirty="0"/>
              <a:t>Incorporate the Microsoft Graph into a web application</a:t>
            </a:r>
            <a:endParaRPr lang="en-US" sz="2800" dirty="0"/>
          </a:p>
        </p:txBody>
      </p:sp>
      <p:sp>
        <p:nvSpPr>
          <p:cNvPr id="5" name="Text Placeholder 4"/>
          <p:cNvSpPr>
            <a:spLocks noGrp="1"/>
          </p:cNvSpPr>
          <p:nvPr>
            <p:ph type="body" sz="quarter" idx="10"/>
          </p:nvPr>
        </p:nvSpPr>
        <p:spPr>
          <a:xfrm>
            <a:off x="465138" y="2574721"/>
            <a:ext cx="3914774" cy="3862387"/>
          </a:xfrm>
        </p:spPr>
        <p:txBody>
          <a:bodyPr/>
          <a:lstStyle/>
          <a:p>
            <a:pPr>
              <a:spcBef>
                <a:spcPts val="1200"/>
              </a:spcBef>
            </a:pPr>
            <a:r>
              <a:rPr lang="en-US" sz="2000" dirty="0" err="1"/>
              <a:t>npm</a:t>
            </a:r>
            <a:r>
              <a:rPr lang="en-US" sz="2000" dirty="0"/>
              <a:t> Packages</a:t>
            </a:r>
            <a:endParaRPr lang="en-US" sz="2000" dirty="0"/>
          </a:p>
          <a:p>
            <a:pPr>
              <a:spcBef>
                <a:spcPts val="1200"/>
              </a:spcBef>
            </a:pPr>
            <a:r>
              <a:rPr lang="en-US" sz="2000" dirty="0"/>
              <a:t>Authenticate with Azure AD</a:t>
            </a:r>
            <a:endParaRPr lang="en-US" sz="2000" dirty="0"/>
          </a:p>
          <a:p>
            <a:pPr>
              <a:spcBef>
                <a:spcPts val="1200"/>
              </a:spcBef>
            </a:pPr>
            <a:r>
              <a:rPr lang="en-US" sz="2000" dirty="0"/>
              <a:t>Create instance of the </a:t>
            </a:r>
            <a:r>
              <a:rPr lang="en-US" sz="2000" dirty="0" err="1"/>
              <a:t>GraphService</a:t>
            </a:r>
            <a:endParaRPr lang="en-US" sz="2000" dirty="0"/>
          </a:p>
          <a:p>
            <a:pPr>
              <a:spcBef>
                <a:spcPts val="1200"/>
              </a:spcBef>
            </a:pPr>
            <a:r>
              <a:rPr lang="en-US" sz="2000" dirty="0"/>
              <a:t>Issue request and process results</a:t>
            </a:r>
            <a:endParaRPr lang="en-US" sz="2000" dirty="0"/>
          </a:p>
        </p:txBody>
      </p:sp>
      <p:pic>
        <p:nvPicPr>
          <p:cNvPr id="10" name="Picture 9" descr="A person standing in front of a computer&#10;&#10;Description generated with very high confidence"/>
          <p:cNvPicPr>
            <a:picLocks noChangeAspect="1"/>
          </p:cNvPicPr>
          <p:nvPr/>
        </p:nvPicPr>
        <p:blipFill rotWithShape="1">
          <a:blip r:embed="rId1" cstate="screen"/>
          <a:srcRect/>
          <a:stretch>
            <a:fillRect/>
          </a:stretch>
        </p:blipFill>
        <p:spPr>
          <a:xfrm flipH="1">
            <a:off x="4502552" y="0"/>
            <a:ext cx="7933922" cy="6994525"/>
          </a:xfrm>
          <a:prstGeom prst="rect">
            <a:avLst/>
          </a:prstGeom>
        </p:spPr>
      </p:pic>
    </p:spTree>
  </p:cSld>
  <p:clrMapOvr>
    <a:masterClrMapping/>
  </p:clrMapOvr>
  <p:transition spd="slow"/>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a:t>npm</a:t>
            </a:r>
            <a:r>
              <a:rPr lang="en-US" dirty="0"/>
              <a:t> Packages</a:t>
            </a:r>
            <a:endParaRPr lang="en-US" dirty="0"/>
          </a:p>
        </p:txBody>
      </p:sp>
      <p:sp>
        <p:nvSpPr>
          <p:cNvPr id="2" name="Text Placeholder 1"/>
          <p:cNvSpPr>
            <a:spLocks noGrp="1"/>
          </p:cNvSpPr>
          <p:nvPr>
            <p:ph type="body" sz="quarter" idx="10"/>
          </p:nvPr>
        </p:nvSpPr>
        <p:spPr>
          <a:xfrm>
            <a:off x="465138" y="1919804"/>
            <a:ext cx="11533187" cy="677108"/>
          </a:xfrm>
        </p:spPr>
        <p:txBody>
          <a:bodyPr/>
          <a:lstStyle/>
          <a:p>
            <a:r>
              <a:rPr lang="en-US" sz="2400" dirty="0"/>
              <a:t>Microsoft Graph JavaScript SDK</a:t>
            </a:r>
            <a:endParaRPr lang="en-US" sz="2400" dirty="0"/>
          </a:p>
          <a:p>
            <a:r>
              <a:rPr lang="en-US" dirty="0"/>
              <a:t>@</a:t>
            </a:r>
            <a:r>
              <a:rPr lang="en-US" dirty="0" err="1"/>
              <a:t>microsoft</a:t>
            </a:r>
            <a:r>
              <a:rPr lang="en-US" dirty="0"/>
              <a:t>/microsoft-graph-client@1.6.0</a:t>
            </a:r>
            <a:endParaRPr lang="en-US" dirty="0">
              <a:latin typeface="Courier New" panose="02070409020205090404" pitchFamily="49" charset="0"/>
              <a:cs typeface="Courier New" panose="02070409020205090404" pitchFamily="49" charset="0"/>
            </a:endParaRPr>
          </a:p>
        </p:txBody>
      </p:sp>
    </p:spTree>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65138" y="632779"/>
            <a:ext cx="11533187" cy="410369"/>
          </a:xfrm>
        </p:spPr>
        <p:txBody>
          <a:bodyPr/>
          <a:lstStyle/>
          <a:p>
            <a:r>
              <a:rPr lang="en-US" dirty="0"/>
              <a:t>Obtaining a access token using </a:t>
            </a:r>
            <a:r>
              <a:rPr lang="en-US" b="1" dirty="0"/>
              <a:t>Microsoft Azure Active Directory Passport.js</a:t>
            </a:r>
            <a:endParaRPr lang="en-US" dirty="0"/>
          </a:p>
        </p:txBody>
      </p:sp>
      <p:sp>
        <p:nvSpPr>
          <p:cNvPr id="7" name="Text Placeholder 6"/>
          <p:cNvSpPr>
            <a:spLocks noGrp="1"/>
          </p:cNvSpPr>
          <p:nvPr>
            <p:ph type="body" sz="quarter" idx="10"/>
          </p:nvPr>
        </p:nvSpPr>
        <p:spPr>
          <a:xfrm>
            <a:off x="465138" y="1919804"/>
            <a:ext cx="11533187" cy="4575740"/>
          </a:xfrm>
        </p:spPr>
        <p:txBody>
          <a:bodyPr/>
          <a:lstStyle/>
          <a:p>
            <a:r>
              <a:rPr lang="en-US" dirty="0"/>
              <a:t>First, obtain an access token from Azure AD by authenticating:</a:t>
            </a:r>
            <a:endParaRPr lang="en-US" dirty="0"/>
          </a:p>
          <a:p>
            <a:r>
              <a:rPr lang="en-US" sz="1600" dirty="0">
                <a:latin typeface="Courier New" panose="02070409020205090404" pitchFamily="49" charset="0"/>
                <a:cs typeface="Courier New" panose="02070409020205090404" pitchFamily="49" charset="0"/>
              </a:rPr>
              <a:t>function </a:t>
            </a:r>
            <a:r>
              <a:rPr lang="en-US" sz="1600" dirty="0" err="1">
                <a:latin typeface="Courier New" panose="02070409020205090404" pitchFamily="49" charset="0"/>
                <a:cs typeface="Courier New" panose="02070409020205090404" pitchFamily="49" charset="0"/>
              </a:rPr>
              <a:t>getAuthenticatedClient</a:t>
            </a:r>
            <a:r>
              <a:rPr lang="en-US" sz="1600" dirty="0">
                <a:latin typeface="Courier New" panose="02070409020205090404" pitchFamily="49" charset="0"/>
                <a:cs typeface="Courier New" panose="02070409020205090404" pitchFamily="49" charset="0"/>
              </a:rPr>
              <a:t>(</a:t>
            </a:r>
            <a:r>
              <a:rPr lang="en-US" sz="1600" dirty="0" err="1">
                <a:latin typeface="Courier New" panose="02070409020205090404" pitchFamily="49" charset="0"/>
                <a:cs typeface="Courier New" panose="02070409020205090404" pitchFamily="49" charset="0"/>
              </a:rPr>
              <a:t>accessToken</a:t>
            </a:r>
            <a:r>
              <a:rPr lang="en-US" sz="1600" dirty="0">
                <a:latin typeface="Courier New" panose="02070409020205090404" pitchFamily="49" charset="0"/>
                <a:cs typeface="Courier New" panose="02070409020205090404" pitchFamily="49" charset="0"/>
              </a:rPr>
              <a:t>) {</a:t>
            </a:r>
            <a:endParaRPr lang="en-US" sz="1600" dirty="0">
              <a:latin typeface="Courier New" panose="02070409020205090404" pitchFamily="49" charset="0"/>
              <a:cs typeface="Courier New" panose="02070409020205090404" pitchFamily="49" charset="0"/>
            </a:endParaRPr>
          </a:p>
          <a:p>
            <a:r>
              <a:rPr lang="en-US" sz="1600" dirty="0">
                <a:latin typeface="Courier New" panose="02070409020205090404" pitchFamily="49" charset="0"/>
                <a:cs typeface="Courier New" panose="02070409020205090404" pitchFamily="49" charset="0"/>
              </a:rPr>
              <a:t>  // Initialize Graph client</a:t>
            </a:r>
            <a:endParaRPr lang="en-US" sz="1600" dirty="0">
              <a:latin typeface="Courier New" panose="02070409020205090404" pitchFamily="49" charset="0"/>
              <a:cs typeface="Courier New" panose="02070409020205090404" pitchFamily="49" charset="0"/>
            </a:endParaRPr>
          </a:p>
          <a:p>
            <a:r>
              <a:rPr lang="en-US" sz="1600" dirty="0">
                <a:latin typeface="Courier New" panose="02070409020205090404" pitchFamily="49" charset="0"/>
                <a:cs typeface="Courier New" panose="02070409020205090404" pitchFamily="49" charset="0"/>
              </a:rPr>
              <a:t>  const client = </a:t>
            </a:r>
            <a:r>
              <a:rPr lang="en-US" sz="1600" dirty="0" err="1">
                <a:latin typeface="Courier New" panose="02070409020205090404" pitchFamily="49" charset="0"/>
                <a:cs typeface="Courier New" panose="02070409020205090404" pitchFamily="49" charset="0"/>
              </a:rPr>
              <a:t>graph.Client.init</a:t>
            </a:r>
            <a:r>
              <a:rPr lang="en-US" sz="1600" dirty="0">
                <a:latin typeface="Courier New" panose="02070409020205090404" pitchFamily="49" charset="0"/>
                <a:cs typeface="Courier New" panose="02070409020205090404" pitchFamily="49" charset="0"/>
              </a:rPr>
              <a:t>({</a:t>
            </a:r>
            <a:endParaRPr lang="en-US" sz="1600" dirty="0">
              <a:latin typeface="Courier New" panose="02070409020205090404" pitchFamily="49" charset="0"/>
              <a:cs typeface="Courier New" panose="02070409020205090404" pitchFamily="49" charset="0"/>
            </a:endParaRPr>
          </a:p>
          <a:p>
            <a:r>
              <a:rPr lang="en-US" sz="1600" dirty="0">
                <a:latin typeface="Courier New" panose="02070409020205090404" pitchFamily="49" charset="0"/>
                <a:cs typeface="Courier New" panose="02070409020205090404" pitchFamily="49" charset="0"/>
              </a:rPr>
              <a:t>    // Use the provided access token to authenticate</a:t>
            </a:r>
            <a:endParaRPr lang="en-US" sz="1600" dirty="0">
              <a:latin typeface="Courier New" panose="02070409020205090404" pitchFamily="49" charset="0"/>
              <a:cs typeface="Courier New" panose="02070409020205090404" pitchFamily="49" charset="0"/>
            </a:endParaRPr>
          </a:p>
          <a:p>
            <a:r>
              <a:rPr lang="en-US" sz="1600" dirty="0">
                <a:latin typeface="Courier New" panose="02070409020205090404" pitchFamily="49" charset="0"/>
                <a:cs typeface="Courier New" panose="02070409020205090404" pitchFamily="49" charset="0"/>
              </a:rPr>
              <a:t>    // requests</a:t>
            </a:r>
            <a:endParaRPr lang="en-US" sz="1600" dirty="0">
              <a:latin typeface="Courier New" panose="02070409020205090404" pitchFamily="49" charset="0"/>
              <a:cs typeface="Courier New" panose="02070409020205090404" pitchFamily="49" charset="0"/>
            </a:endParaRPr>
          </a:p>
          <a:p>
            <a:r>
              <a:rPr lang="en-US" sz="1600" dirty="0">
                <a:latin typeface="Courier New" panose="02070409020205090404" pitchFamily="49" charset="0"/>
                <a:cs typeface="Courier New" panose="02070409020205090404" pitchFamily="49" charset="0"/>
              </a:rPr>
              <a:t>    </a:t>
            </a:r>
            <a:r>
              <a:rPr lang="en-US" sz="1600" dirty="0" err="1">
                <a:latin typeface="Courier New" panose="02070409020205090404" pitchFamily="49" charset="0"/>
                <a:cs typeface="Courier New" panose="02070409020205090404" pitchFamily="49" charset="0"/>
              </a:rPr>
              <a:t>authProvider</a:t>
            </a:r>
            <a:r>
              <a:rPr lang="en-US" sz="1600" dirty="0">
                <a:latin typeface="Courier New" panose="02070409020205090404" pitchFamily="49" charset="0"/>
                <a:cs typeface="Courier New" panose="02070409020205090404" pitchFamily="49" charset="0"/>
              </a:rPr>
              <a:t>: (done) =&gt; {</a:t>
            </a:r>
            <a:endParaRPr lang="en-US" sz="1600" dirty="0">
              <a:latin typeface="Courier New" panose="02070409020205090404" pitchFamily="49" charset="0"/>
              <a:cs typeface="Courier New" panose="02070409020205090404" pitchFamily="49" charset="0"/>
            </a:endParaRPr>
          </a:p>
          <a:p>
            <a:r>
              <a:rPr lang="en-US" sz="1600" dirty="0">
                <a:latin typeface="Courier New" panose="02070409020205090404" pitchFamily="49" charset="0"/>
                <a:cs typeface="Courier New" panose="02070409020205090404" pitchFamily="49" charset="0"/>
              </a:rPr>
              <a:t>      done(null, </a:t>
            </a:r>
            <a:r>
              <a:rPr lang="en-US" sz="1600" dirty="0" err="1">
                <a:latin typeface="Courier New" panose="02070409020205090404" pitchFamily="49" charset="0"/>
                <a:cs typeface="Courier New" panose="02070409020205090404" pitchFamily="49" charset="0"/>
              </a:rPr>
              <a:t>accessToken.accessToken</a:t>
            </a:r>
            <a:r>
              <a:rPr lang="en-US" sz="1600" dirty="0">
                <a:latin typeface="Courier New" panose="02070409020205090404" pitchFamily="49" charset="0"/>
                <a:cs typeface="Courier New" panose="02070409020205090404" pitchFamily="49" charset="0"/>
              </a:rPr>
              <a:t>);</a:t>
            </a:r>
            <a:endParaRPr lang="en-US" sz="1600" dirty="0">
              <a:latin typeface="Courier New" panose="02070409020205090404" pitchFamily="49" charset="0"/>
              <a:cs typeface="Courier New" panose="02070409020205090404" pitchFamily="49" charset="0"/>
            </a:endParaRPr>
          </a:p>
          <a:p>
            <a:r>
              <a:rPr lang="en-US" sz="1600" dirty="0">
                <a:latin typeface="Courier New" panose="02070409020205090404" pitchFamily="49" charset="0"/>
                <a:cs typeface="Courier New" panose="02070409020205090404" pitchFamily="49" charset="0"/>
              </a:rPr>
              <a:t>    }</a:t>
            </a:r>
            <a:endParaRPr lang="en-US" sz="1600" dirty="0">
              <a:latin typeface="Courier New" panose="02070409020205090404" pitchFamily="49" charset="0"/>
              <a:cs typeface="Courier New" panose="02070409020205090404" pitchFamily="49" charset="0"/>
            </a:endParaRPr>
          </a:p>
          <a:p>
            <a:r>
              <a:rPr lang="en-US" sz="1600" dirty="0">
                <a:latin typeface="Courier New" panose="02070409020205090404" pitchFamily="49" charset="0"/>
                <a:cs typeface="Courier New" panose="02070409020205090404" pitchFamily="49" charset="0"/>
              </a:rPr>
              <a:t>  });</a:t>
            </a:r>
            <a:endParaRPr lang="en-US" sz="1600" dirty="0">
              <a:latin typeface="Courier New" panose="02070409020205090404" pitchFamily="49" charset="0"/>
              <a:cs typeface="Courier New" panose="02070409020205090404" pitchFamily="49" charset="0"/>
            </a:endParaRPr>
          </a:p>
          <a:p>
            <a:endParaRPr lang="en-US" sz="1600" dirty="0">
              <a:latin typeface="Courier New" panose="02070409020205090404" pitchFamily="49" charset="0"/>
              <a:cs typeface="Courier New" panose="02070409020205090404" pitchFamily="49" charset="0"/>
            </a:endParaRPr>
          </a:p>
          <a:p>
            <a:r>
              <a:rPr lang="en-US" sz="1600" dirty="0">
                <a:latin typeface="Courier New" panose="02070409020205090404" pitchFamily="49" charset="0"/>
                <a:cs typeface="Courier New" panose="02070409020205090404" pitchFamily="49" charset="0"/>
              </a:rPr>
              <a:t>  return client;</a:t>
            </a:r>
            <a:endParaRPr lang="en-US" sz="1600" dirty="0">
              <a:latin typeface="Courier New" panose="02070409020205090404" pitchFamily="49" charset="0"/>
              <a:cs typeface="Courier New" panose="02070409020205090404" pitchFamily="49" charset="0"/>
            </a:endParaRPr>
          </a:p>
          <a:p>
            <a:r>
              <a:rPr lang="en-US" sz="1600" dirty="0">
                <a:latin typeface="Courier New" panose="02070409020205090404" pitchFamily="49" charset="0"/>
                <a:cs typeface="Courier New" panose="02070409020205090404" pitchFamily="49" charset="0"/>
              </a:rPr>
              <a:t>}</a:t>
            </a:r>
            <a:endParaRPr lang="en-US" dirty="0"/>
          </a:p>
        </p:txBody>
      </p:sp>
    </p:spTree>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Getting my events calling Graph client</a:t>
            </a:r>
            <a:endParaRPr lang="en-US" dirty="0"/>
          </a:p>
        </p:txBody>
      </p:sp>
      <p:sp>
        <p:nvSpPr>
          <p:cNvPr id="3" name="Text Placeholder 2"/>
          <p:cNvSpPr>
            <a:spLocks noGrp="1"/>
          </p:cNvSpPr>
          <p:nvPr>
            <p:ph type="body" sz="quarter" idx="10"/>
          </p:nvPr>
        </p:nvSpPr>
        <p:spPr>
          <a:xfrm>
            <a:off x="465138" y="1919804"/>
            <a:ext cx="11533187" cy="4678204"/>
          </a:xfrm>
        </p:spPr>
        <p:txBody>
          <a:bodyPr/>
          <a:lstStyle/>
          <a:p>
            <a:r>
              <a:rPr lang="en-US" dirty="0"/>
              <a:t>Then, use the access token to create an instance of the graph service client to call the Microsoft Graph API:</a:t>
            </a:r>
            <a:endParaRPr lang="en-US" dirty="0"/>
          </a:p>
          <a:p>
            <a:r>
              <a:rPr lang="en-US" dirty="0" err="1">
                <a:latin typeface="Courier New" panose="02070409020205090404" pitchFamily="49" charset="0"/>
                <a:cs typeface="Courier New" panose="02070409020205090404" pitchFamily="49" charset="0"/>
              </a:rPr>
              <a:t>getEvents</a:t>
            </a:r>
            <a:r>
              <a:rPr lang="en-US" dirty="0">
                <a:latin typeface="Courier New" panose="02070409020205090404" pitchFamily="49" charset="0"/>
                <a:cs typeface="Courier New" panose="02070409020205090404" pitchFamily="49" charset="0"/>
              </a:rPr>
              <a:t>: async function(</a:t>
            </a:r>
            <a:r>
              <a:rPr lang="en-US" dirty="0" err="1">
                <a:latin typeface="Courier New" panose="02070409020205090404" pitchFamily="49" charset="0"/>
                <a:cs typeface="Courier New" panose="02070409020205090404" pitchFamily="49" charset="0"/>
              </a:rPr>
              <a:t>accessToken</a:t>
            </a:r>
            <a:r>
              <a:rPr lang="en-US" dirty="0">
                <a:latin typeface="Courier New" panose="02070409020205090404" pitchFamily="49" charset="0"/>
                <a:cs typeface="Courier New" panose="02070409020205090404" pitchFamily="49" charset="0"/>
              </a:rPr>
              <a:t>) {</a:t>
            </a:r>
            <a:endParaRPr lang="en-US" dirty="0">
              <a:latin typeface="Courier New" panose="02070409020205090404" pitchFamily="49" charset="0"/>
              <a:cs typeface="Courier New" panose="02070409020205090404" pitchFamily="49" charset="0"/>
            </a:endParaRPr>
          </a:p>
          <a:p>
            <a:r>
              <a:rPr lang="en-US" dirty="0">
                <a:latin typeface="Courier New" panose="02070409020205090404" pitchFamily="49" charset="0"/>
                <a:cs typeface="Courier New" panose="02070409020205090404" pitchFamily="49" charset="0"/>
              </a:rPr>
              <a:t>  const client = </a:t>
            </a:r>
            <a:r>
              <a:rPr lang="en-US" b="1" dirty="0" err="1">
                <a:latin typeface="Courier New" panose="02070409020205090404" pitchFamily="49" charset="0"/>
                <a:cs typeface="Courier New" panose="02070409020205090404" pitchFamily="49" charset="0"/>
              </a:rPr>
              <a:t>getAuthenticatedClient</a:t>
            </a:r>
            <a:r>
              <a:rPr lang="en-US" b="1" dirty="0">
                <a:latin typeface="Courier New" panose="02070409020205090404" pitchFamily="49" charset="0"/>
                <a:cs typeface="Courier New" panose="02070409020205090404" pitchFamily="49" charset="0"/>
              </a:rPr>
              <a:t>(</a:t>
            </a:r>
            <a:r>
              <a:rPr lang="en-US" b="1" dirty="0" err="1">
                <a:latin typeface="Courier New" panose="02070409020205090404" pitchFamily="49" charset="0"/>
                <a:cs typeface="Courier New" panose="02070409020205090404" pitchFamily="49" charset="0"/>
              </a:rPr>
              <a:t>accessToken</a:t>
            </a:r>
            <a:r>
              <a:rPr lang="en-US" b="1" dirty="0">
                <a:latin typeface="Courier New" panose="02070409020205090404" pitchFamily="49" charset="0"/>
                <a:cs typeface="Courier New" panose="02070409020205090404" pitchFamily="49" charset="0"/>
              </a:rPr>
              <a:t>);</a:t>
            </a:r>
            <a:endParaRPr lang="en-US" b="1" dirty="0">
              <a:latin typeface="Courier New" panose="02070409020205090404" pitchFamily="49" charset="0"/>
              <a:cs typeface="Courier New" panose="02070409020205090404" pitchFamily="49" charset="0"/>
            </a:endParaRPr>
          </a:p>
          <a:p>
            <a:endParaRPr lang="en-US" dirty="0">
              <a:latin typeface="Courier New" panose="02070409020205090404" pitchFamily="49" charset="0"/>
              <a:cs typeface="Courier New" panose="02070409020205090404" pitchFamily="49" charset="0"/>
            </a:endParaRPr>
          </a:p>
          <a:p>
            <a:r>
              <a:rPr lang="en-US" dirty="0">
                <a:latin typeface="Courier New" panose="02070409020205090404" pitchFamily="49" charset="0"/>
                <a:cs typeface="Courier New" panose="02070409020205090404" pitchFamily="49" charset="0"/>
              </a:rPr>
              <a:t>  const events = await client</a:t>
            </a:r>
            <a:endParaRPr lang="en-US" dirty="0">
              <a:latin typeface="Courier New" panose="02070409020205090404" pitchFamily="49" charset="0"/>
              <a:cs typeface="Courier New" panose="02070409020205090404" pitchFamily="49" charset="0"/>
            </a:endParaRPr>
          </a:p>
          <a:p>
            <a:r>
              <a:rPr lang="en-US" dirty="0">
                <a:latin typeface="Courier New" panose="02070409020205090404" pitchFamily="49" charset="0"/>
                <a:cs typeface="Courier New" panose="02070409020205090404" pitchFamily="49" charset="0"/>
              </a:rPr>
              <a:t>    </a:t>
            </a:r>
            <a:r>
              <a:rPr lang="en-US" b="1" dirty="0">
                <a:latin typeface="Courier New" panose="02070409020205090404" pitchFamily="49" charset="0"/>
                <a:cs typeface="Courier New" panose="02070409020205090404" pitchFamily="49" charset="0"/>
              </a:rPr>
              <a:t>.</a:t>
            </a:r>
            <a:r>
              <a:rPr lang="en-US" b="1" dirty="0" err="1">
                <a:latin typeface="Courier New" panose="02070409020205090404" pitchFamily="49" charset="0"/>
                <a:cs typeface="Courier New" panose="02070409020205090404" pitchFamily="49" charset="0"/>
              </a:rPr>
              <a:t>api</a:t>
            </a:r>
            <a:r>
              <a:rPr lang="en-US" b="1" dirty="0">
                <a:latin typeface="Courier New" panose="02070409020205090404" pitchFamily="49" charset="0"/>
                <a:cs typeface="Courier New" panose="02070409020205090404" pitchFamily="49" charset="0"/>
              </a:rPr>
              <a:t>('/me/events')</a:t>
            </a:r>
            <a:endParaRPr lang="en-US" b="1" dirty="0">
              <a:latin typeface="Courier New" panose="02070409020205090404" pitchFamily="49" charset="0"/>
              <a:cs typeface="Courier New" panose="02070409020205090404" pitchFamily="49" charset="0"/>
            </a:endParaRPr>
          </a:p>
          <a:p>
            <a:r>
              <a:rPr lang="en-US" dirty="0">
                <a:latin typeface="Courier New" panose="02070409020205090404" pitchFamily="49" charset="0"/>
                <a:cs typeface="Courier New" panose="02070409020205090404" pitchFamily="49" charset="0"/>
              </a:rPr>
              <a:t>    .select('</a:t>
            </a:r>
            <a:r>
              <a:rPr lang="en-US" dirty="0" err="1">
                <a:latin typeface="Courier New" panose="02070409020205090404" pitchFamily="49" charset="0"/>
                <a:cs typeface="Courier New" panose="02070409020205090404" pitchFamily="49" charset="0"/>
              </a:rPr>
              <a:t>subject,organizer,start,end</a:t>
            </a:r>
            <a:r>
              <a:rPr lang="en-US" dirty="0">
                <a:latin typeface="Courier New" panose="02070409020205090404" pitchFamily="49" charset="0"/>
                <a:cs typeface="Courier New" panose="02070409020205090404" pitchFamily="49" charset="0"/>
              </a:rPr>
              <a:t>')</a:t>
            </a:r>
            <a:endParaRPr lang="en-US" dirty="0">
              <a:latin typeface="Courier New" panose="02070409020205090404" pitchFamily="49" charset="0"/>
              <a:cs typeface="Courier New" panose="02070409020205090404" pitchFamily="49" charset="0"/>
            </a:endParaRPr>
          </a:p>
          <a:p>
            <a:r>
              <a:rPr lang="en-US" dirty="0">
                <a:latin typeface="Courier New" panose="02070409020205090404" pitchFamily="49" charset="0"/>
                <a:cs typeface="Courier New" panose="02070409020205090404" pitchFamily="49" charset="0"/>
              </a:rPr>
              <a:t>    .</a:t>
            </a:r>
            <a:r>
              <a:rPr lang="en-US" dirty="0" err="1">
                <a:latin typeface="Courier New" panose="02070409020205090404" pitchFamily="49" charset="0"/>
                <a:cs typeface="Courier New" panose="02070409020205090404" pitchFamily="49" charset="0"/>
              </a:rPr>
              <a:t>orderby</a:t>
            </a:r>
            <a:r>
              <a:rPr lang="en-US" dirty="0">
                <a:latin typeface="Courier New" panose="02070409020205090404" pitchFamily="49" charset="0"/>
                <a:cs typeface="Courier New" panose="02070409020205090404" pitchFamily="49" charset="0"/>
              </a:rPr>
              <a:t>('</a:t>
            </a:r>
            <a:r>
              <a:rPr lang="en-US" dirty="0" err="1">
                <a:latin typeface="Courier New" panose="02070409020205090404" pitchFamily="49" charset="0"/>
                <a:cs typeface="Courier New" panose="02070409020205090404" pitchFamily="49" charset="0"/>
              </a:rPr>
              <a:t>createdDateTime</a:t>
            </a:r>
            <a:r>
              <a:rPr lang="en-US" dirty="0">
                <a:latin typeface="Courier New" panose="02070409020205090404" pitchFamily="49" charset="0"/>
                <a:cs typeface="Courier New" panose="02070409020205090404" pitchFamily="49" charset="0"/>
              </a:rPr>
              <a:t> DESC')</a:t>
            </a:r>
            <a:endParaRPr lang="en-US" dirty="0">
              <a:latin typeface="Courier New" panose="02070409020205090404" pitchFamily="49" charset="0"/>
              <a:cs typeface="Courier New" panose="02070409020205090404" pitchFamily="49" charset="0"/>
            </a:endParaRPr>
          </a:p>
          <a:p>
            <a:r>
              <a:rPr lang="en-US" dirty="0">
                <a:latin typeface="Courier New" panose="02070409020205090404" pitchFamily="49" charset="0"/>
                <a:cs typeface="Courier New" panose="02070409020205090404" pitchFamily="49" charset="0"/>
              </a:rPr>
              <a:t>    .get();</a:t>
            </a:r>
            <a:endParaRPr lang="en-US" dirty="0">
              <a:latin typeface="Courier New" panose="02070409020205090404" pitchFamily="49" charset="0"/>
              <a:cs typeface="Courier New" panose="02070409020205090404" pitchFamily="49" charset="0"/>
            </a:endParaRPr>
          </a:p>
          <a:p>
            <a:endParaRPr lang="en-US" dirty="0">
              <a:latin typeface="Courier New" panose="02070409020205090404" pitchFamily="49" charset="0"/>
              <a:cs typeface="Courier New" panose="02070409020205090404" pitchFamily="49" charset="0"/>
            </a:endParaRPr>
          </a:p>
          <a:p>
            <a:r>
              <a:rPr lang="en-US" dirty="0">
                <a:latin typeface="Courier New" panose="02070409020205090404" pitchFamily="49" charset="0"/>
                <a:cs typeface="Courier New" panose="02070409020205090404" pitchFamily="49" charset="0"/>
              </a:rPr>
              <a:t>  return events;</a:t>
            </a:r>
            <a:endParaRPr lang="en-US" dirty="0">
              <a:latin typeface="Courier New" panose="02070409020205090404" pitchFamily="49" charset="0"/>
              <a:cs typeface="Courier New" panose="02070409020205090404" pitchFamily="49" charset="0"/>
            </a:endParaRPr>
          </a:p>
          <a:p>
            <a:r>
              <a:rPr lang="en-US" dirty="0">
                <a:latin typeface="Courier New" panose="02070409020205090404" pitchFamily="49" charset="0"/>
                <a:cs typeface="Courier New" panose="02070409020205090404" pitchFamily="49" charset="0"/>
              </a:rPr>
              <a:t>}</a:t>
            </a:r>
            <a:endParaRPr lang="en-US" dirty="0">
              <a:latin typeface="Courier New" panose="02070409020205090404" pitchFamily="49" charset="0"/>
              <a:cs typeface="Courier New" panose="02070409020205090404" pitchFamily="49" charset="0"/>
            </a:endParaRPr>
          </a:p>
        </p:txBody>
      </p:sp>
    </p:spTree>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Application experience</a:t>
            </a:r>
            <a:endParaRPr lang="en-US" dirty="0"/>
          </a:p>
        </p:txBody>
      </p:sp>
      <p:sp>
        <p:nvSpPr>
          <p:cNvPr id="6" name="Text Placeholder 5"/>
          <p:cNvSpPr>
            <a:spLocks noGrp="1"/>
          </p:cNvSpPr>
          <p:nvPr>
            <p:ph type="body" sz="quarter" idx="11"/>
          </p:nvPr>
        </p:nvSpPr>
        <p:spPr>
          <a:xfrm>
            <a:off x="465138" y="5026024"/>
            <a:ext cx="3690937" cy="577081"/>
          </a:xfrm>
        </p:spPr>
        <p:txBody>
          <a:bodyPr/>
          <a:lstStyle/>
          <a:p>
            <a:r>
              <a:rPr lang="en-US" sz="1600" b="0" dirty="0">
                <a:latin typeface="+mj-lt"/>
              </a:rPr>
              <a:t>User prompted to sign in</a:t>
            </a:r>
            <a:endParaRPr lang="en-US" sz="1600" b="0" dirty="0">
              <a:latin typeface="+mj-lt"/>
            </a:endParaRPr>
          </a:p>
          <a:p>
            <a:r>
              <a:rPr lang="en-US" b="0" dirty="0">
                <a:solidFill>
                  <a:schemeClr val="tx1"/>
                </a:solidFill>
              </a:rPr>
              <a:t>The user is prompted to sign in.</a:t>
            </a:r>
            <a:endParaRPr lang="en-US" b="0" dirty="0">
              <a:solidFill>
                <a:schemeClr val="tx1"/>
              </a:solidFill>
            </a:endParaRPr>
          </a:p>
        </p:txBody>
      </p:sp>
      <p:sp>
        <p:nvSpPr>
          <p:cNvPr id="7" name="Text Placeholder 6"/>
          <p:cNvSpPr>
            <a:spLocks noGrp="1"/>
          </p:cNvSpPr>
          <p:nvPr>
            <p:ph type="body" sz="quarter" idx="12"/>
          </p:nvPr>
        </p:nvSpPr>
        <p:spPr>
          <a:xfrm>
            <a:off x="4386263" y="5026024"/>
            <a:ext cx="3690937" cy="1038746"/>
          </a:xfrm>
        </p:spPr>
        <p:txBody>
          <a:bodyPr/>
          <a:lstStyle/>
          <a:p>
            <a:r>
              <a:rPr lang="en-US" sz="1600" dirty="0"/>
              <a:t>Prompt for consent</a:t>
            </a:r>
            <a:endParaRPr lang="en-US" sz="1600" dirty="0"/>
          </a:p>
          <a:p>
            <a:r>
              <a:rPr lang="en-US" dirty="0">
                <a:solidFill>
                  <a:schemeClr val="tx1"/>
                </a:solidFill>
                <a:latin typeface="+mn-lt"/>
              </a:rPr>
              <a:t>The user is prompted to grant consent to the application if admin consent was not already granted to the entire tenant.</a:t>
            </a:r>
            <a:endParaRPr lang="en-US" dirty="0">
              <a:solidFill>
                <a:schemeClr val="tx1"/>
              </a:solidFill>
              <a:latin typeface="+mn-lt"/>
            </a:endParaRPr>
          </a:p>
        </p:txBody>
      </p:sp>
      <p:sp>
        <p:nvSpPr>
          <p:cNvPr id="8" name="Text Placeholder 7"/>
          <p:cNvSpPr>
            <a:spLocks noGrp="1"/>
          </p:cNvSpPr>
          <p:nvPr>
            <p:ph type="body" sz="quarter" idx="13"/>
          </p:nvPr>
        </p:nvSpPr>
        <p:spPr>
          <a:xfrm>
            <a:off x="8307388" y="5026024"/>
            <a:ext cx="3690937" cy="807913"/>
          </a:xfrm>
        </p:spPr>
        <p:txBody>
          <a:bodyPr/>
          <a:lstStyle/>
          <a:p>
            <a:r>
              <a:rPr lang="en-US" sz="1600" dirty="0"/>
              <a:t>Data from Microsoft Graph is returned</a:t>
            </a:r>
            <a:endParaRPr lang="en-US" sz="1600" dirty="0"/>
          </a:p>
          <a:p>
            <a:r>
              <a:rPr lang="en-US" dirty="0">
                <a:solidFill>
                  <a:schemeClr val="tx1"/>
                </a:solidFill>
                <a:latin typeface="+mn-lt"/>
              </a:rPr>
              <a:t>The Microsoft Graph API is queried and data is returned to the client.</a:t>
            </a:r>
            <a:endParaRPr lang="en-US" dirty="0">
              <a:solidFill>
                <a:schemeClr val="tx1"/>
              </a:solidFill>
              <a:latin typeface="+mn-lt"/>
            </a:endParaRPr>
          </a:p>
        </p:txBody>
      </p:sp>
      <p:pic>
        <p:nvPicPr>
          <p:cNvPr id="14" name="Picture Placeholder 13"/>
          <p:cNvPicPr>
            <a:picLocks noGrp="1" noChangeAspect="1"/>
          </p:cNvPicPr>
          <p:nvPr>
            <p:ph type="pic" sz="quarter" idx="14"/>
          </p:nvPr>
        </p:nvPicPr>
        <p:blipFill rotWithShape="1">
          <a:blip r:embed="rId1"/>
          <a:srcRect l="-2350" t="15762" r="-2350" b="90"/>
          <a:stretch>
            <a:fillRect/>
          </a:stretch>
        </p:blipFill>
        <p:spPr>
          <a:xfrm>
            <a:off x="465138" y="2585257"/>
            <a:ext cx="3690937" cy="2237567"/>
          </a:xfrm>
          <a:prstGeom prst="rect">
            <a:avLst/>
          </a:prstGeom>
          <a:solidFill>
            <a:schemeClr val="bg2"/>
          </a:solidFill>
          <a:ln cap="sq">
            <a:noFill/>
            <a:miter lim="800000"/>
            <a:headEnd/>
            <a:tailEnd/>
          </a:ln>
        </p:spPr>
      </p:pic>
      <p:pic>
        <p:nvPicPr>
          <p:cNvPr id="11" name="Picture 10"/>
          <p:cNvPicPr>
            <a:picLocks noChangeAspect="1"/>
          </p:cNvPicPr>
          <p:nvPr/>
        </p:nvPicPr>
        <p:blipFill>
          <a:blip r:embed="rId2"/>
          <a:stretch>
            <a:fillRect/>
          </a:stretch>
        </p:blipFill>
        <p:spPr>
          <a:xfrm>
            <a:off x="4627459" y="2168525"/>
            <a:ext cx="2311355" cy="2503028"/>
          </a:xfrm>
          <a:prstGeom prst="rect">
            <a:avLst/>
          </a:prstGeom>
        </p:spPr>
      </p:pic>
      <p:pic>
        <p:nvPicPr>
          <p:cNvPr id="13" name="Picture 12"/>
          <p:cNvPicPr>
            <a:picLocks noChangeAspect="1"/>
          </p:cNvPicPr>
          <p:nvPr/>
        </p:nvPicPr>
        <p:blipFill>
          <a:blip r:embed="rId3"/>
          <a:stretch>
            <a:fillRect/>
          </a:stretch>
        </p:blipFill>
        <p:spPr>
          <a:xfrm>
            <a:off x="8429215" y="2699467"/>
            <a:ext cx="3105511" cy="1253101"/>
          </a:xfrm>
          <a:prstGeom prst="rect">
            <a:avLst/>
          </a:prstGeom>
        </p:spPr>
      </p:pic>
    </p:spTree>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Overview of the sample</a:t>
            </a:r>
            <a:endParaRPr lang="en-US" dirty="0"/>
          </a:p>
        </p:txBody>
      </p:sp>
      <p:sp>
        <p:nvSpPr>
          <p:cNvPr id="103" name="Rectangle 102"/>
          <p:cNvSpPr/>
          <p:nvPr/>
        </p:nvSpPr>
        <p:spPr bwMode="auto">
          <a:xfrm>
            <a:off x="8293431" y="1384634"/>
            <a:ext cx="3326507" cy="32045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noAutofit/>
          </a:bodyPr>
          <a:lstStyle/>
          <a:p>
            <a:pPr algn="ctr" defTabSz="932180" fontAlgn="base">
              <a:lnSpc>
                <a:spcPct val="90000"/>
              </a:lnSpc>
              <a:spcBef>
                <a:spcPct val="0"/>
              </a:spcBef>
              <a:spcAft>
                <a:spcPct val="0"/>
              </a:spcAft>
            </a:pPr>
            <a:r>
              <a:rPr lang="en-US" dirty="0">
                <a:solidFill>
                  <a:schemeClr val="accent1"/>
                </a:solidFill>
                <a:ea typeface="Segoe UI" pitchFamily="34" charset="0"/>
                <a:cs typeface="Segoe UI" pitchFamily="34" charset="0"/>
              </a:rPr>
              <a:t>https://graph.microsoft.com</a:t>
            </a:r>
            <a:endParaRPr lang="en-US" dirty="0">
              <a:solidFill>
                <a:schemeClr val="accent1"/>
              </a:solidFill>
              <a:ea typeface="Segoe UI" pitchFamily="34" charset="0"/>
              <a:cs typeface="Segoe UI" pitchFamily="34" charset="0"/>
            </a:endParaRPr>
          </a:p>
        </p:txBody>
      </p:sp>
      <p:sp>
        <p:nvSpPr>
          <p:cNvPr id="104" name="Rectangle 103"/>
          <p:cNvSpPr/>
          <p:nvPr/>
        </p:nvSpPr>
        <p:spPr bwMode="auto">
          <a:xfrm>
            <a:off x="3448153" y="1364499"/>
            <a:ext cx="4572000" cy="3607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noAutofit/>
          </a:bodyPr>
          <a:lstStyle/>
          <a:p>
            <a:pPr algn="ctr" defTabSz="932180" fontAlgn="base">
              <a:lnSpc>
                <a:spcPct val="90000"/>
              </a:lnSpc>
              <a:spcBef>
                <a:spcPct val="0"/>
              </a:spcBef>
              <a:spcAft>
                <a:spcPct val="0"/>
              </a:spcAft>
            </a:pPr>
            <a:r>
              <a:rPr lang="en-US" dirty="0">
                <a:solidFill>
                  <a:schemeClr val="tx1"/>
                </a:solidFill>
                <a:ea typeface="Segoe UI" pitchFamily="34" charset="0"/>
                <a:cs typeface="Segoe UI" pitchFamily="34" charset="0"/>
              </a:rPr>
              <a:t>https://login.microsoftonline.com/</a:t>
            </a:r>
            <a:endParaRPr lang="en-US" dirty="0">
              <a:solidFill>
                <a:schemeClr val="tx1"/>
              </a:solidFill>
              <a:ea typeface="Segoe UI" pitchFamily="34" charset="0"/>
              <a:cs typeface="Segoe UI" pitchFamily="34" charset="0"/>
            </a:endParaRPr>
          </a:p>
        </p:txBody>
      </p:sp>
      <p:grpSp>
        <p:nvGrpSpPr>
          <p:cNvPr id="106" name="Group 105"/>
          <p:cNvGrpSpPr/>
          <p:nvPr/>
        </p:nvGrpSpPr>
        <p:grpSpPr>
          <a:xfrm>
            <a:off x="7754432" y="2973280"/>
            <a:ext cx="4404505" cy="2766282"/>
            <a:chOff x="6131517" y="1884093"/>
            <a:chExt cx="5614983" cy="3526532"/>
          </a:xfrm>
        </p:grpSpPr>
        <p:sp>
          <p:nvSpPr>
            <p:cNvPr id="107" name="Oval 106"/>
            <p:cNvSpPr/>
            <p:nvPr/>
          </p:nvSpPr>
          <p:spPr bwMode="auto">
            <a:xfrm>
              <a:off x="9817038" y="2177568"/>
              <a:ext cx="508495" cy="4915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8" name="Oval 107"/>
            <p:cNvSpPr/>
            <p:nvPr/>
          </p:nvSpPr>
          <p:spPr bwMode="auto">
            <a:xfrm>
              <a:off x="10602279" y="3176420"/>
              <a:ext cx="508495" cy="4915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9" name="Oval 108"/>
            <p:cNvSpPr/>
            <p:nvPr/>
          </p:nvSpPr>
          <p:spPr bwMode="auto">
            <a:xfrm>
              <a:off x="9042733" y="2822356"/>
              <a:ext cx="508495" cy="4915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0" name="Oval 109"/>
            <p:cNvSpPr/>
            <p:nvPr/>
          </p:nvSpPr>
          <p:spPr bwMode="auto">
            <a:xfrm>
              <a:off x="6913932" y="4438478"/>
              <a:ext cx="508495" cy="4915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1" name="Oval 110"/>
            <p:cNvSpPr/>
            <p:nvPr/>
          </p:nvSpPr>
          <p:spPr bwMode="auto">
            <a:xfrm>
              <a:off x="7875262" y="3120838"/>
              <a:ext cx="508495" cy="4915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2" name="Oval 111"/>
            <p:cNvSpPr/>
            <p:nvPr/>
          </p:nvSpPr>
          <p:spPr bwMode="auto">
            <a:xfrm>
              <a:off x="8061859" y="2267829"/>
              <a:ext cx="508495" cy="4915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3" name="Oval 112"/>
            <p:cNvSpPr/>
            <p:nvPr/>
          </p:nvSpPr>
          <p:spPr bwMode="auto">
            <a:xfrm>
              <a:off x="9834769" y="3894408"/>
              <a:ext cx="508495" cy="4915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4" name="Oval 113"/>
            <p:cNvSpPr/>
            <p:nvPr/>
          </p:nvSpPr>
          <p:spPr bwMode="auto">
            <a:xfrm>
              <a:off x="11075963" y="4085795"/>
              <a:ext cx="508495" cy="4915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5" name="Oval 114"/>
            <p:cNvSpPr/>
            <p:nvPr/>
          </p:nvSpPr>
          <p:spPr bwMode="auto">
            <a:xfrm>
              <a:off x="9256374" y="4707705"/>
              <a:ext cx="508495" cy="4915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6" name="Oval 115"/>
            <p:cNvSpPr/>
            <p:nvPr/>
          </p:nvSpPr>
          <p:spPr bwMode="auto">
            <a:xfrm>
              <a:off x="7780784" y="4919074"/>
              <a:ext cx="508495" cy="4915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7" name="Oval 116"/>
            <p:cNvSpPr/>
            <p:nvPr/>
          </p:nvSpPr>
          <p:spPr bwMode="auto">
            <a:xfrm>
              <a:off x="6813060" y="3504423"/>
              <a:ext cx="508495" cy="4915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8" name="Oval 117"/>
            <p:cNvSpPr/>
            <p:nvPr/>
          </p:nvSpPr>
          <p:spPr bwMode="auto">
            <a:xfrm>
              <a:off x="7943575" y="4076086"/>
              <a:ext cx="508495" cy="4915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9" name="Oval 118"/>
            <p:cNvSpPr/>
            <p:nvPr/>
          </p:nvSpPr>
          <p:spPr bwMode="auto">
            <a:xfrm>
              <a:off x="6980258" y="2418282"/>
              <a:ext cx="508495" cy="4915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0" name="Oval 119"/>
            <p:cNvSpPr/>
            <p:nvPr/>
          </p:nvSpPr>
          <p:spPr bwMode="auto">
            <a:xfrm>
              <a:off x="10661188" y="2210253"/>
              <a:ext cx="227702" cy="21330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1" name="Oval 120"/>
            <p:cNvSpPr/>
            <p:nvPr/>
          </p:nvSpPr>
          <p:spPr bwMode="auto">
            <a:xfrm>
              <a:off x="11518798" y="2998284"/>
              <a:ext cx="227702" cy="21330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2" name="Oval 121"/>
            <p:cNvSpPr/>
            <p:nvPr/>
          </p:nvSpPr>
          <p:spPr bwMode="auto">
            <a:xfrm>
              <a:off x="7630526" y="2042394"/>
              <a:ext cx="227702" cy="21330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3" name="Oval 122"/>
            <p:cNvSpPr/>
            <p:nvPr/>
          </p:nvSpPr>
          <p:spPr bwMode="auto">
            <a:xfrm>
              <a:off x="6585360" y="3088418"/>
              <a:ext cx="227702" cy="21330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4" name="Oval 123"/>
            <p:cNvSpPr/>
            <p:nvPr/>
          </p:nvSpPr>
          <p:spPr bwMode="auto">
            <a:xfrm>
              <a:off x="6275910" y="4935131"/>
              <a:ext cx="227702" cy="21330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5" name="TextBox 124"/>
            <p:cNvSpPr txBox="1"/>
            <p:nvPr/>
          </p:nvSpPr>
          <p:spPr>
            <a:xfrm>
              <a:off x="9719340" y="1884093"/>
              <a:ext cx="553357" cy="309315"/>
            </a:xfrm>
            <a:prstGeom prst="rect">
              <a:avLst/>
            </a:prstGeom>
            <a:noFill/>
          </p:spPr>
          <p:txBody>
            <a:bodyPr wrap="none" lIns="91440" tIns="91440" rIns="91440" bIns="91440" rtlCol="0">
              <a:spAutoFit/>
            </a:bodyPr>
            <a:lstStyle/>
            <a:p>
              <a:pPr>
                <a:lnSpc>
                  <a:spcPct val="90000"/>
                </a:lnSpc>
                <a:spcAft>
                  <a:spcPts val="600"/>
                </a:spcAft>
              </a:pPr>
              <a:r>
                <a:rPr lang="en-US" sz="900" dirty="0"/>
                <a:t>Groups</a:t>
              </a:r>
              <a:endParaRPr lang="en-US" sz="900" dirty="0"/>
            </a:p>
          </p:txBody>
        </p:sp>
        <p:sp>
          <p:nvSpPr>
            <p:cNvPr id="126" name="TextBox 125"/>
            <p:cNvSpPr txBox="1"/>
            <p:nvPr/>
          </p:nvSpPr>
          <p:spPr>
            <a:xfrm>
              <a:off x="10661188" y="2894457"/>
              <a:ext cx="405880" cy="309315"/>
            </a:xfrm>
            <a:prstGeom prst="rect">
              <a:avLst/>
            </a:prstGeom>
            <a:noFill/>
          </p:spPr>
          <p:txBody>
            <a:bodyPr wrap="none" lIns="91440" tIns="91440" rIns="91440" bIns="91440" rtlCol="0">
              <a:spAutoFit/>
            </a:bodyPr>
            <a:lstStyle/>
            <a:p>
              <a:pPr>
                <a:lnSpc>
                  <a:spcPct val="90000"/>
                </a:lnSpc>
                <a:spcAft>
                  <a:spcPts val="600"/>
                </a:spcAft>
              </a:pPr>
              <a:r>
                <a:rPr lang="en-US" sz="900" dirty="0"/>
                <a:t>Files</a:t>
              </a:r>
              <a:endParaRPr lang="en-US" sz="900" dirty="0"/>
            </a:p>
          </p:txBody>
        </p:sp>
        <p:sp>
          <p:nvSpPr>
            <p:cNvPr id="127" name="TextBox 126"/>
            <p:cNvSpPr txBox="1"/>
            <p:nvPr/>
          </p:nvSpPr>
          <p:spPr>
            <a:xfrm>
              <a:off x="9513703" y="2913195"/>
              <a:ext cx="636713" cy="309315"/>
            </a:xfrm>
            <a:prstGeom prst="rect">
              <a:avLst/>
            </a:prstGeom>
            <a:noFill/>
          </p:spPr>
          <p:txBody>
            <a:bodyPr wrap="none" lIns="91440" tIns="91440" rIns="91440" bIns="91440" rtlCol="0">
              <a:spAutoFit/>
            </a:bodyPr>
            <a:lstStyle/>
            <a:p>
              <a:pPr>
                <a:lnSpc>
                  <a:spcPct val="90000"/>
                </a:lnSpc>
                <a:spcAft>
                  <a:spcPts val="600"/>
                </a:spcAft>
              </a:pPr>
              <a:r>
                <a:rPr lang="en-US" sz="900" dirty="0"/>
                <a:t>Calendar</a:t>
              </a:r>
              <a:endParaRPr lang="en-US" sz="900" dirty="0"/>
            </a:p>
          </p:txBody>
        </p:sp>
        <p:cxnSp>
          <p:nvCxnSpPr>
            <p:cNvPr id="128" name="Straight Connector 127"/>
            <p:cNvCxnSpPr>
              <a:stCxn id="107" idx="4"/>
              <a:endCxn id="109" idx="0"/>
            </p:cNvCxnSpPr>
            <p:nvPr/>
          </p:nvCxnSpPr>
          <p:spPr>
            <a:xfrm flipH="1">
              <a:off x="9296982" y="2669112"/>
              <a:ext cx="774312" cy="153244"/>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a:stCxn id="108" idx="1"/>
              <a:endCxn id="107" idx="4"/>
            </p:cNvCxnSpPr>
            <p:nvPr/>
          </p:nvCxnSpPr>
          <p:spPr>
            <a:xfrm flipH="1" flipV="1">
              <a:off x="10071294" y="2669112"/>
              <a:ext cx="605461" cy="57928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a:stCxn id="120" idx="2"/>
              <a:endCxn id="107" idx="6"/>
            </p:cNvCxnSpPr>
            <p:nvPr/>
          </p:nvCxnSpPr>
          <p:spPr>
            <a:xfrm flipH="1">
              <a:off x="10325541" y="2316907"/>
              <a:ext cx="335647" cy="106429"/>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1" name="Straight Connector 130"/>
            <p:cNvCxnSpPr>
              <a:stCxn id="108" idx="7"/>
              <a:endCxn id="121" idx="2"/>
            </p:cNvCxnSpPr>
            <p:nvPr/>
          </p:nvCxnSpPr>
          <p:spPr>
            <a:xfrm flipV="1">
              <a:off x="11036314" y="3104939"/>
              <a:ext cx="482483" cy="14345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a:stCxn id="114" idx="0"/>
              <a:endCxn id="108" idx="4"/>
            </p:cNvCxnSpPr>
            <p:nvPr/>
          </p:nvCxnSpPr>
          <p:spPr>
            <a:xfrm flipH="1" flipV="1">
              <a:off x="10856535" y="3667963"/>
              <a:ext cx="473676" cy="41783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a:stCxn id="113" idx="7"/>
              <a:endCxn id="108" idx="3"/>
            </p:cNvCxnSpPr>
            <p:nvPr/>
          </p:nvCxnSpPr>
          <p:spPr>
            <a:xfrm flipV="1">
              <a:off x="10268797" y="3595977"/>
              <a:ext cx="407957" cy="37041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a:stCxn id="109" idx="5"/>
              <a:endCxn id="113" idx="0"/>
            </p:cNvCxnSpPr>
            <p:nvPr/>
          </p:nvCxnSpPr>
          <p:spPr>
            <a:xfrm>
              <a:off x="9476762" y="3241921"/>
              <a:ext cx="612256" cy="65248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a:stCxn id="109" idx="3"/>
              <a:endCxn id="118" idx="0"/>
            </p:cNvCxnSpPr>
            <p:nvPr/>
          </p:nvCxnSpPr>
          <p:spPr>
            <a:xfrm flipH="1">
              <a:off x="8197823" y="3241921"/>
              <a:ext cx="919378" cy="834165"/>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a:stCxn id="118" idx="7"/>
              <a:endCxn id="108" idx="3"/>
            </p:cNvCxnSpPr>
            <p:nvPr/>
          </p:nvCxnSpPr>
          <p:spPr>
            <a:xfrm flipV="1">
              <a:off x="8377602" y="3595977"/>
              <a:ext cx="2299152" cy="552093"/>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a:stCxn id="111" idx="6"/>
              <a:endCxn id="108" idx="2"/>
            </p:cNvCxnSpPr>
            <p:nvPr/>
          </p:nvCxnSpPr>
          <p:spPr>
            <a:xfrm>
              <a:off x="8383757" y="3366614"/>
              <a:ext cx="2218529" cy="55574"/>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a:stCxn id="118" idx="5"/>
              <a:endCxn id="115" idx="1"/>
            </p:cNvCxnSpPr>
            <p:nvPr/>
          </p:nvCxnSpPr>
          <p:spPr>
            <a:xfrm>
              <a:off x="8377602" y="4495651"/>
              <a:ext cx="953239" cy="28403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a:stCxn id="118" idx="6"/>
              <a:endCxn id="113" idx="2"/>
            </p:cNvCxnSpPr>
            <p:nvPr/>
          </p:nvCxnSpPr>
          <p:spPr>
            <a:xfrm flipV="1">
              <a:off x="8452070" y="4140183"/>
              <a:ext cx="1382698" cy="18167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a:stCxn id="118" idx="1"/>
              <a:endCxn id="111" idx="4"/>
            </p:cNvCxnSpPr>
            <p:nvPr/>
          </p:nvCxnSpPr>
          <p:spPr>
            <a:xfrm flipV="1">
              <a:off x="8018042" y="3612389"/>
              <a:ext cx="111468" cy="53568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1" name="Straight Connector 140"/>
            <p:cNvCxnSpPr>
              <a:stCxn id="117" idx="6"/>
              <a:endCxn id="118" idx="2"/>
            </p:cNvCxnSpPr>
            <p:nvPr/>
          </p:nvCxnSpPr>
          <p:spPr>
            <a:xfrm>
              <a:off x="7321556" y="3750197"/>
              <a:ext cx="622018" cy="571663"/>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2" name="Straight Connector 141"/>
            <p:cNvCxnSpPr>
              <a:stCxn id="117" idx="5"/>
              <a:endCxn id="110" idx="0"/>
            </p:cNvCxnSpPr>
            <p:nvPr/>
          </p:nvCxnSpPr>
          <p:spPr>
            <a:xfrm flipH="1">
              <a:off x="7168181" y="3923987"/>
              <a:ext cx="78908" cy="51449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3" name="Straight Connector 142"/>
            <p:cNvCxnSpPr>
              <a:stCxn id="110" idx="5"/>
              <a:endCxn id="116" idx="1"/>
            </p:cNvCxnSpPr>
            <p:nvPr/>
          </p:nvCxnSpPr>
          <p:spPr>
            <a:xfrm>
              <a:off x="7347961" y="4858042"/>
              <a:ext cx="507291" cy="133019"/>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4" name="Straight Connector 143"/>
            <p:cNvCxnSpPr>
              <a:stCxn id="110" idx="6"/>
              <a:endCxn id="118" idx="3"/>
            </p:cNvCxnSpPr>
            <p:nvPr/>
          </p:nvCxnSpPr>
          <p:spPr>
            <a:xfrm flipV="1">
              <a:off x="7422428" y="4495651"/>
              <a:ext cx="595615" cy="18860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5" name="Straight Connector 144"/>
            <p:cNvCxnSpPr>
              <a:stCxn id="116" idx="7"/>
              <a:endCxn id="118" idx="4"/>
            </p:cNvCxnSpPr>
            <p:nvPr/>
          </p:nvCxnSpPr>
          <p:spPr>
            <a:xfrm flipH="1" flipV="1">
              <a:off x="8197823" y="4567636"/>
              <a:ext cx="16988" cy="423423"/>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6" name="Straight Connector 145"/>
            <p:cNvCxnSpPr>
              <a:stCxn id="124" idx="7"/>
              <a:endCxn id="110" idx="2"/>
            </p:cNvCxnSpPr>
            <p:nvPr/>
          </p:nvCxnSpPr>
          <p:spPr>
            <a:xfrm flipV="1">
              <a:off x="6470265" y="4684252"/>
              <a:ext cx="443667" cy="282115"/>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7" name="Straight Connector 146"/>
            <p:cNvCxnSpPr>
              <a:stCxn id="119" idx="3"/>
              <a:endCxn id="123" idx="7"/>
            </p:cNvCxnSpPr>
            <p:nvPr/>
          </p:nvCxnSpPr>
          <p:spPr>
            <a:xfrm flipH="1">
              <a:off x="6779714" y="2837847"/>
              <a:ext cx="275009" cy="28180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8" name="Straight Connector 147"/>
            <p:cNvCxnSpPr>
              <a:stCxn id="111" idx="0"/>
              <a:endCxn id="112" idx="4"/>
            </p:cNvCxnSpPr>
            <p:nvPr/>
          </p:nvCxnSpPr>
          <p:spPr>
            <a:xfrm flipV="1">
              <a:off x="8129510" y="2759380"/>
              <a:ext cx="186597" cy="36145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9" name="Straight Connector 148"/>
            <p:cNvCxnSpPr>
              <a:stCxn id="112" idx="2"/>
              <a:endCxn id="119" idx="6"/>
            </p:cNvCxnSpPr>
            <p:nvPr/>
          </p:nvCxnSpPr>
          <p:spPr>
            <a:xfrm flipH="1">
              <a:off x="7488753" y="2513606"/>
              <a:ext cx="573107" cy="150451"/>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0" name="Straight Connector 149"/>
            <p:cNvCxnSpPr>
              <a:stCxn id="112" idx="1"/>
              <a:endCxn id="122" idx="5"/>
            </p:cNvCxnSpPr>
            <p:nvPr/>
          </p:nvCxnSpPr>
          <p:spPr>
            <a:xfrm flipH="1" flipV="1">
              <a:off x="7824882" y="2224466"/>
              <a:ext cx="311446" cy="11534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1" name="Straight Connector 150"/>
            <p:cNvCxnSpPr>
              <a:stCxn id="112" idx="6"/>
              <a:endCxn id="107" idx="2"/>
            </p:cNvCxnSpPr>
            <p:nvPr/>
          </p:nvCxnSpPr>
          <p:spPr>
            <a:xfrm flipV="1">
              <a:off x="8570354" y="2423336"/>
              <a:ext cx="1246692" cy="9026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2" name="Straight Connector 151"/>
            <p:cNvCxnSpPr>
              <a:stCxn id="113" idx="6"/>
              <a:endCxn id="114" idx="2"/>
            </p:cNvCxnSpPr>
            <p:nvPr/>
          </p:nvCxnSpPr>
          <p:spPr>
            <a:xfrm>
              <a:off x="10343263" y="4140183"/>
              <a:ext cx="732700" cy="19138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3" name="Straight Connector 152"/>
            <p:cNvCxnSpPr>
              <a:stCxn id="115" idx="7"/>
              <a:endCxn id="113" idx="3"/>
            </p:cNvCxnSpPr>
            <p:nvPr/>
          </p:nvCxnSpPr>
          <p:spPr>
            <a:xfrm flipV="1">
              <a:off x="9690400" y="4313974"/>
              <a:ext cx="218836" cy="46571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54" name="TextBox 153"/>
            <p:cNvSpPr txBox="1"/>
            <p:nvPr/>
          </p:nvSpPr>
          <p:spPr>
            <a:xfrm>
              <a:off x="10275951" y="3776479"/>
              <a:ext cx="686407" cy="309315"/>
            </a:xfrm>
            <a:prstGeom prst="rect">
              <a:avLst/>
            </a:prstGeom>
            <a:noFill/>
          </p:spPr>
          <p:txBody>
            <a:bodyPr wrap="none" lIns="91440" tIns="91440" rIns="91440" bIns="91440" rtlCol="0">
              <a:spAutoFit/>
            </a:bodyPr>
            <a:lstStyle/>
            <a:p>
              <a:pPr>
                <a:lnSpc>
                  <a:spcPct val="90000"/>
                </a:lnSpc>
                <a:spcAft>
                  <a:spcPts val="600"/>
                </a:spcAft>
              </a:pPr>
              <a:r>
                <a:rPr lang="en-US" sz="900" dirty="0"/>
                <a:t>Messages</a:t>
              </a:r>
              <a:endParaRPr lang="en-US" sz="900" dirty="0"/>
            </a:p>
          </p:txBody>
        </p:sp>
        <p:sp>
          <p:nvSpPr>
            <p:cNvPr id="155" name="TextBox 154"/>
            <p:cNvSpPr txBox="1"/>
            <p:nvPr/>
          </p:nvSpPr>
          <p:spPr>
            <a:xfrm>
              <a:off x="10374025" y="4422687"/>
              <a:ext cx="659155" cy="309315"/>
            </a:xfrm>
            <a:prstGeom prst="rect">
              <a:avLst/>
            </a:prstGeom>
            <a:noFill/>
          </p:spPr>
          <p:txBody>
            <a:bodyPr wrap="none" lIns="91440" tIns="91440" rIns="91440" bIns="91440" rtlCol="0">
              <a:spAutoFit/>
            </a:bodyPr>
            <a:lstStyle/>
            <a:p>
              <a:pPr>
                <a:lnSpc>
                  <a:spcPct val="90000"/>
                </a:lnSpc>
                <a:spcAft>
                  <a:spcPts val="600"/>
                </a:spcAft>
              </a:pPr>
              <a:r>
                <a:rPr lang="en-US" sz="900" dirty="0"/>
                <a:t>Meetings</a:t>
              </a:r>
              <a:endParaRPr lang="en-US" sz="900" dirty="0"/>
            </a:p>
          </p:txBody>
        </p:sp>
        <p:sp>
          <p:nvSpPr>
            <p:cNvPr id="156" name="TextBox 155"/>
            <p:cNvSpPr txBox="1"/>
            <p:nvPr/>
          </p:nvSpPr>
          <p:spPr>
            <a:xfrm>
              <a:off x="8411867" y="4274591"/>
              <a:ext cx="413896" cy="309315"/>
            </a:xfrm>
            <a:prstGeom prst="rect">
              <a:avLst/>
            </a:prstGeom>
            <a:noFill/>
          </p:spPr>
          <p:txBody>
            <a:bodyPr wrap="none" lIns="91440" tIns="91440" rIns="91440" bIns="91440" rtlCol="0">
              <a:spAutoFit/>
            </a:bodyPr>
            <a:lstStyle/>
            <a:p>
              <a:pPr>
                <a:lnSpc>
                  <a:spcPct val="90000"/>
                </a:lnSpc>
                <a:spcAft>
                  <a:spcPts val="600"/>
                </a:spcAft>
              </a:pPr>
              <a:r>
                <a:rPr lang="en-US" sz="900" dirty="0"/>
                <a:t>User</a:t>
              </a:r>
              <a:endParaRPr lang="en-US" sz="900" dirty="0"/>
            </a:p>
          </p:txBody>
        </p:sp>
        <p:sp>
          <p:nvSpPr>
            <p:cNvPr id="157" name="TextBox 156"/>
            <p:cNvSpPr txBox="1"/>
            <p:nvPr/>
          </p:nvSpPr>
          <p:spPr>
            <a:xfrm>
              <a:off x="9733587" y="4819660"/>
              <a:ext cx="532518" cy="309315"/>
            </a:xfrm>
            <a:prstGeom prst="rect">
              <a:avLst/>
            </a:prstGeom>
            <a:noFill/>
          </p:spPr>
          <p:txBody>
            <a:bodyPr wrap="none" lIns="91440" tIns="91440" rIns="91440" bIns="91440" rtlCol="0">
              <a:spAutoFit/>
            </a:bodyPr>
            <a:lstStyle/>
            <a:p>
              <a:pPr>
                <a:lnSpc>
                  <a:spcPct val="90000"/>
                </a:lnSpc>
                <a:spcAft>
                  <a:spcPts val="600"/>
                </a:spcAft>
              </a:pPr>
              <a:r>
                <a:rPr lang="en-US" sz="900" dirty="0"/>
                <a:t>People</a:t>
              </a:r>
              <a:endParaRPr lang="en-US" sz="900" dirty="0"/>
            </a:p>
          </p:txBody>
        </p:sp>
        <p:sp>
          <p:nvSpPr>
            <p:cNvPr id="158" name="TextBox 157"/>
            <p:cNvSpPr txBox="1"/>
            <p:nvPr/>
          </p:nvSpPr>
          <p:spPr>
            <a:xfrm>
              <a:off x="8251357" y="4952280"/>
              <a:ext cx="570990" cy="309315"/>
            </a:xfrm>
            <a:prstGeom prst="rect">
              <a:avLst/>
            </a:prstGeom>
            <a:noFill/>
          </p:spPr>
          <p:txBody>
            <a:bodyPr wrap="none" lIns="91440" tIns="91440" rIns="91440" bIns="91440" rtlCol="0">
              <a:spAutoFit/>
            </a:bodyPr>
            <a:lstStyle/>
            <a:p>
              <a:pPr>
                <a:lnSpc>
                  <a:spcPct val="90000"/>
                </a:lnSpc>
                <a:spcAft>
                  <a:spcPts val="600"/>
                </a:spcAft>
              </a:pPr>
              <a:r>
                <a:rPr lang="en-US" sz="900" dirty="0"/>
                <a:t>Devices</a:t>
              </a:r>
              <a:endParaRPr lang="en-US" sz="900" dirty="0"/>
            </a:p>
          </p:txBody>
        </p:sp>
        <p:sp>
          <p:nvSpPr>
            <p:cNvPr id="159" name="TextBox 158"/>
            <p:cNvSpPr txBox="1"/>
            <p:nvPr/>
          </p:nvSpPr>
          <p:spPr>
            <a:xfrm>
              <a:off x="6294788" y="4149461"/>
              <a:ext cx="723275" cy="309315"/>
            </a:xfrm>
            <a:prstGeom prst="rect">
              <a:avLst/>
            </a:prstGeom>
            <a:noFill/>
          </p:spPr>
          <p:txBody>
            <a:bodyPr wrap="none" lIns="91440" tIns="91440" rIns="91440" bIns="91440" rtlCol="0">
              <a:spAutoFit/>
            </a:bodyPr>
            <a:lstStyle/>
            <a:p>
              <a:pPr>
                <a:lnSpc>
                  <a:spcPct val="90000"/>
                </a:lnSpc>
                <a:spcAft>
                  <a:spcPts val="600"/>
                </a:spcAft>
              </a:pPr>
              <a:r>
                <a:rPr lang="en-US" sz="900" dirty="0"/>
                <a:t>Coworkers</a:t>
              </a:r>
              <a:endParaRPr lang="en-US" sz="900" dirty="0"/>
            </a:p>
          </p:txBody>
        </p:sp>
        <p:sp>
          <p:nvSpPr>
            <p:cNvPr id="160" name="TextBox 159"/>
            <p:cNvSpPr txBox="1"/>
            <p:nvPr/>
          </p:nvSpPr>
          <p:spPr>
            <a:xfrm>
              <a:off x="6131517" y="3552299"/>
              <a:ext cx="579005" cy="309315"/>
            </a:xfrm>
            <a:prstGeom prst="rect">
              <a:avLst/>
            </a:prstGeom>
            <a:noFill/>
          </p:spPr>
          <p:txBody>
            <a:bodyPr wrap="none" lIns="91440" tIns="91440" rIns="91440" bIns="91440" rtlCol="0">
              <a:spAutoFit/>
            </a:bodyPr>
            <a:lstStyle/>
            <a:p>
              <a:pPr>
                <a:lnSpc>
                  <a:spcPct val="90000"/>
                </a:lnSpc>
                <a:spcAft>
                  <a:spcPts val="600"/>
                </a:spcAft>
              </a:pPr>
              <a:r>
                <a:rPr lang="en-US" sz="900" dirty="0"/>
                <a:t>Insights</a:t>
              </a:r>
              <a:endParaRPr lang="en-US" sz="900" dirty="0"/>
            </a:p>
          </p:txBody>
        </p:sp>
        <p:sp>
          <p:nvSpPr>
            <p:cNvPr id="161" name="TextBox 160"/>
            <p:cNvSpPr txBox="1"/>
            <p:nvPr/>
          </p:nvSpPr>
          <p:spPr>
            <a:xfrm>
              <a:off x="7321555" y="2786752"/>
              <a:ext cx="470000" cy="309315"/>
            </a:xfrm>
            <a:prstGeom prst="rect">
              <a:avLst/>
            </a:prstGeom>
            <a:noFill/>
          </p:spPr>
          <p:txBody>
            <a:bodyPr wrap="none" lIns="91440" tIns="91440" rIns="91440" bIns="91440" rtlCol="0">
              <a:spAutoFit/>
            </a:bodyPr>
            <a:lstStyle/>
            <a:p>
              <a:pPr>
                <a:lnSpc>
                  <a:spcPct val="90000"/>
                </a:lnSpc>
                <a:spcAft>
                  <a:spcPts val="600"/>
                </a:spcAft>
              </a:pPr>
              <a:r>
                <a:rPr lang="en-US" sz="900" dirty="0"/>
                <a:t>Chats</a:t>
              </a:r>
              <a:endParaRPr lang="en-US" sz="900" dirty="0"/>
            </a:p>
          </p:txBody>
        </p:sp>
        <p:sp>
          <p:nvSpPr>
            <p:cNvPr id="162" name="TextBox 161"/>
            <p:cNvSpPr txBox="1"/>
            <p:nvPr/>
          </p:nvSpPr>
          <p:spPr>
            <a:xfrm>
              <a:off x="8262324" y="2001156"/>
              <a:ext cx="514885" cy="309315"/>
            </a:xfrm>
            <a:prstGeom prst="rect">
              <a:avLst/>
            </a:prstGeom>
            <a:noFill/>
          </p:spPr>
          <p:txBody>
            <a:bodyPr wrap="none" lIns="91440" tIns="91440" rIns="91440" bIns="91440" rtlCol="0">
              <a:spAutoFit/>
            </a:bodyPr>
            <a:lstStyle/>
            <a:p>
              <a:pPr>
                <a:lnSpc>
                  <a:spcPct val="90000"/>
                </a:lnSpc>
                <a:spcAft>
                  <a:spcPts val="600"/>
                </a:spcAft>
              </a:pPr>
              <a:r>
                <a:rPr lang="en-US" sz="900" dirty="0"/>
                <a:t>Teams</a:t>
              </a:r>
              <a:endParaRPr lang="en-US" sz="900" dirty="0"/>
            </a:p>
          </p:txBody>
        </p:sp>
        <p:sp>
          <p:nvSpPr>
            <p:cNvPr id="163" name="TextBox 162"/>
            <p:cNvSpPr txBox="1"/>
            <p:nvPr/>
          </p:nvSpPr>
          <p:spPr>
            <a:xfrm>
              <a:off x="6824781" y="2085734"/>
              <a:ext cx="461986" cy="309315"/>
            </a:xfrm>
            <a:prstGeom prst="rect">
              <a:avLst/>
            </a:prstGeom>
            <a:noFill/>
          </p:spPr>
          <p:txBody>
            <a:bodyPr wrap="none" lIns="91440" tIns="91440" rIns="91440" bIns="91440" rtlCol="0">
              <a:spAutoFit/>
            </a:bodyPr>
            <a:lstStyle/>
            <a:p>
              <a:pPr>
                <a:lnSpc>
                  <a:spcPct val="90000"/>
                </a:lnSpc>
                <a:spcAft>
                  <a:spcPts val="600"/>
                </a:spcAft>
              </a:pPr>
              <a:r>
                <a:rPr lang="en-US" sz="900" dirty="0"/>
                <a:t>Tasks</a:t>
              </a:r>
              <a:endParaRPr lang="en-US" sz="900" dirty="0"/>
            </a:p>
          </p:txBody>
        </p:sp>
        <p:cxnSp>
          <p:nvCxnSpPr>
            <p:cNvPr id="164" name="Straight Connector 163"/>
            <p:cNvCxnSpPr>
              <a:stCxn id="111" idx="3"/>
              <a:endCxn id="110" idx="7"/>
            </p:cNvCxnSpPr>
            <p:nvPr/>
          </p:nvCxnSpPr>
          <p:spPr>
            <a:xfrm flipH="1">
              <a:off x="7347962" y="3540406"/>
              <a:ext cx="601770" cy="97006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65" name="TextBox 164"/>
            <p:cNvSpPr txBox="1"/>
            <p:nvPr/>
          </p:nvSpPr>
          <p:spPr>
            <a:xfrm>
              <a:off x="8768679" y="3388081"/>
              <a:ext cx="950660" cy="588543"/>
            </a:xfrm>
            <a:prstGeom prst="rect">
              <a:avLst/>
            </a:prstGeom>
            <a:noFill/>
          </p:spPr>
          <p:txBody>
            <a:bodyPr wrap="none" lIns="91440" tIns="91440" rIns="91440" bIns="91440" rtlCol="0">
              <a:spAutoFit/>
            </a:bodyPr>
            <a:lstStyle/>
            <a:p>
              <a:pPr algn="ctr">
                <a:lnSpc>
                  <a:spcPct val="90000"/>
                </a:lnSpc>
                <a:spcAft>
                  <a:spcPts val="600"/>
                </a:spcAft>
              </a:pPr>
              <a:r>
                <a:rPr lang="en-US" sz="1000" dirty="0">
                  <a:latin typeface="+mj-lt"/>
                </a:rPr>
                <a:t>Microsoft</a:t>
              </a:r>
              <a:br>
                <a:rPr lang="en-US" sz="1000" dirty="0">
                  <a:latin typeface="+mj-lt"/>
                </a:rPr>
              </a:br>
              <a:r>
                <a:rPr lang="en-US" sz="1000" dirty="0">
                  <a:latin typeface="+mj-lt"/>
                </a:rPr>
                <a:t>Graph</a:t>
              </a:r>
              <a:endParaRPr lang="en-US" sz="1000" dirty="0">
                <a:latin typeface="+mj-lt"/>
              </a:endParaRPr>
            </a:p>
          </p:txBody>
        </p:sp>
        <p:cxnSp>
          <p:nvCxnSpPr>
            <p:cNvPr id="166" name="Straight Connector 165"/>
            <p:cNvCxnSpPr>
              <a:endCxn id="112" idx="5"/>
            </p:cNvCxnSpPr>
            <p:nvPr/>
          </p:nvCxnSpPr>
          <p:spPr>
            <a:xfrm flipH="1" flipV="1">
              <a:off x="8495880" y="2687402"/>
              <a:ext cx="575889" cy="22243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67" name="Group 4"/>
            <p:cNvGrpSpPr>
              <a:grpSpLocks noChangeAspect="1"/>
            </p:cNvGrpSpPr>
            <p:nvPr/>
          </p:nvGrpSpPr>
          <p:grpSpPr bwMode="auto">
            <a:xfrm>
              <a:off x="7141268" y="2550316"/>
              <a:ext cx="195262" cy="227011"/>
              <a:chOff x="4388" y="2056"/>
              <a:chExt cx="123" cy="143"/>
            </a:xfrm>
            <a:solidFill>
              <a:schemeClr val="bg2"/>
            </a:solidFill>
          </p:grpSpPr>
          <p:sp>
            <p:nvSpPr>
              <p:cNvPr id="207" name="Freeform 5"/>
              <p:cNvSpPr>
                <a:spLocks noEditPoints="1"/>
              </p:cNvSpPr>
              <p:nvPr/>
            </p:nvSpPr>
            <p:spPr bwMode="auto">
              <a:xfrm>
                <a:off x="4388" y="2056"/>
                <a:ext cx="123" cy="143"/>
              </a:xfrm>
              <a:custGeom>
                <a:avLst/>
                <a:gdLst>
                  <a:gd name="T0" fmla="*/ 304 w 384"/>
                  <a:gd name="T1" fmla="*/ 448 h 448"/>
                  <a:gd name="T2" fmla="*/ 80 w 384"/>
                  <a:gd name="T3" fmla="*/ 448 h 448"/>
                  <a:gd name="T4" fmla="*/ 0 w 384"/>
                  <a:gd name="T5" fmla="*/ 368 h 448"/>
                  <a:gd name="T6" fmla="*/ 0 w 384"/>
                  <a:gd name="T7" fmla="*/ 0 h 448"/>
                  <a:gd name="T8" fmla="*/ 352 w 384"/>
                  <a:gd name="T9" fmla="*/ 0 h 448"/>
                  <a:gd name="T10" fmla="*/ 352 w 384"/>
                  <a:gd name="T11" fmla="*/ 352 h 448"/>
                  <a:gd name="T12" fmla="*/ 320 w 384"/>
                  <a:gd name="T13" fmla="*/ 352 h 448"/>
                  <a:gd name="T14" fmla="*/ 320 w 384"/>
                  <a:gd name="T15" fmla="*/ 32 h 448"/>
                  <a:gd name="T16" fmla="*/ 32 w 384"/>
                  <a:gd name="T17" fmla="*/ 32 h 448"/>
                  <a:gd name="T18" fmla="*/ 32 w 384"/>
                  <a:gd name="T19" fmla="*/ 368 h 448"/>
                  <a:gd name="T20" fmla="*/ 80 w 384"/>
                  <a:gd name="T21" fmla="*/ 416 h 448"/>
                  <a:gd name="T22" fmla="*/ 128 w 384"/>
                  <a:gd name="T23" fmla="*/ 368 h 448"/>
                  <a:gd name="T24" fmla="*/ 128 w 384"/>
                  <a:gd name="T25" fmla="*/ 352 h 448"/>
                  <a:gd name="T26" fmla="*/ 384 w 384"/>
                  <a:gd name="T27" fmla="*/ 352 h 448"/>
                  <a:gd name="T28" fmla="*/ 384 w 384"/>
                  <a:gd name="T29" fmla="*/ 368 h 448"/>
                  <a:gd name="T30" fmla="*/ 304 w 384"/>
                  <a:gd name="T31" fmla="*/ 448 h 448"/>
                  <a:gd name="T32" fmla="*/ 144 w 384"/>
                  <a:gd name="T33" fmla="*/ 416 h 448"/>
                  <a:gd name="T34" fmla="*/ 304 w 384"/>
                  <a:gd name="T35" fmla="*/ 416 h 448"/>
                  <a:gd name="T36" fmla="*/ 350 w 384"/>
                  <a:gd name="T37" fmla="*/ 384 h 448"/>
                  <a:gd name="T38" fmla="*/ 159 w 384"/>
                  <a:gd name="T39" fmla="*/ 384 h 448"/>
                  <a:gd name="T40" fmla="*/ 144 w 384"/>
                  <a:gd name="T41" fmla="*/ 416 h 4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84" h="448">
                    <a:moveTo>
                      <a:pt x="304" y="448"/>
                    </a:moveTo>
                    <a:lnTo>
                      <a:pt x="80" y="448"/>
                    </a:lnTo>
                    <a:cubicBezTo>
                      <a:pt x="36" y="448"/>
                      <a:pt x="0" y="413"/>
                      <a:pt x="0" y="368"/>
                    </a:cubicBezTo>
                    <a:lnTo>
                      <a:pt x="0" y="0"/>
                    </a:lnTo>
                    <a:lnTo>
                      <a:pt x="352" y="0"/>
                    </a:lnTo>
                    <a:lnTo>
                      <a:pt x="352" y="352"/>
                    </a:lnTo>
                    <a:lnTo>
                      <a:pt x="320" y="352"/>
                    </a:lnTo>
                    <a:lnTo>
                      <a:pt x="320" y="32"/>
                    </a:lnTo>
                    <a:lnTo>
                      <a:pt x="32" y="32"/>
                    </a:lnTo>
                    <a:lnTo>
                      <a:pt x="32" y="368"/>
                    </a:lnTo>
                    <a:cubicBezTo>
                      <a:pt x="32" y="395"/>
                      <a:pt x="54" y="416"/>
                      <a:pt x="80" y="416"/>
                    </a:cubicBezTo>
                    <a:cubicBezTo>
                      <a:pt x="107" y="416"/>
                      <a:pt x="128" y="395"/>
                      <a:pt x="128" y="368"/>
                    </a:cubicBezTo>
                    <a:lnTo>
                      <a:pt x="128" y="352"/>
                    </a:lnTo>
                    <a:lnTo>
                      <a:pt x="384" y="352"/>
                    </a:lnTo>
                    <a:lnTo>
                      <a:pt x="384" y="368"/>
                    </a:lnTo>
                    <a:cubicBezTo>
                      <a:pt x="384" y="413"/>
                      <a:pt x="349" y="448"/>
                      <a:pt x="304" y="448"/>
                    </a:cubicBezTo>
                    <a:close/>
                    <a:moveTo>
                      <a:pt x="144" y="416"/>
                    </a:moveTo>
                    <a:lnTo>
                      <a:pt x="304" y="416"/>
                    </a:lnTo>
                    <a:cubicBezTo>
                      <a:pt x="325" y="416"/>
                      <a:pt x="343" y="403"/>
                      <a:pt x="350" y="384"/>
                    </a:cubicBezTo>
                    <a:lnTo>
                      <a:pt x="159" y="384"/>
                    </a:lnTo>
                    <a:cubicBezTo>
                      <a:pt x="156" y="396"/>
                      <a:pt x="151" y="407"/>
                      <a:pt x="144" y="416"/>
                    </a:cubicBezTo>
                    <a:close/>
                  </a:path>
                </a:pathLst>
              </a:custGeom>
              <a:grpFill/>
              <a:ln w="0">
                <a:noFill/>
                <a:prstDash val="solid"/>
                <a:round/>
              </a:ln>
            </p:spPr>
            <p:txBody>
              <a:bodyPr vert="horz" wrap="square" lIns="91440" tIns="45720" rIns="91440" bIns="45720" numCol="1" anchor="t" anchorCtr="0" compatLnSpc="1"/>
              <a:lstStyle/>
              <a:p>
                <a:endParaRPr lang="en-US"/>
              </a:p>
            </p:txBody>
          </p:sp>
          <p:sp>
            <p:nvSpPr>
              <p:cNvPr id="208" name="Rectangle 6"/>
              <p:cNvSpPr>
                <a:spLocks noChangeArrowheads="1"/>
              </p:cNvSpPr>
              <p:nvPr/>
            </p:nvSpPr>
            <p:spPr bwMode="auto">
              <a:xfrm>
                <a:off x="4409" y="2122"/>
                <a:ext cx="71" cy="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p>
            </p:txBody>
          </p:sp>
          <p:sp>
            <p:nvSpPr>
              <p:cNvPr id="209" name="Rectangle 7"/>
              <p:cNvSpPr>
                <a:spLocks noChangeArrowheads="1"/>
              </p:cNvSpPr>
              <p:nvPr/>
            </p:nvSpPr>
            <p:spPr bwMode="auto">
              <a:xfrm>
                <a:off x="4409" y="2143"/>
                <a:ext cx="35"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p>
            </p:txBody>
          </p:sp>
          <p:sp>
            <p:nvSpPr>
              <p:cNvPr id="210" name="Rectangle 8"/>
              <p:cNvSpPr>
                <a:spLocks noChangeArrowheads="1"/>
              </p:cNvSpPr>
              <p:nvPr/>
            </p:nvSpPr>
            <p:spPr bwMode="auto">
              <a:xfrm>
                <a:off x="4409" y="2102"/>
                <a:ext cx="71"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p>
            </p:txBody>
          </p:sp>
          <p:sp>
            <p:nvSpPr>
              <p:cNvPr id="211" name="Rectangle 9"/>
              <p:cNvSpPr>
                <a:spLocks noChangeArrowheads="1"/>
              </p:cNvSpPr>
              <p:nvPr/>
            </p:nvSpPr>
            <p:spPr bwMode="auto">
              <a:xfrm>
                <a:off x="4409" y="2082"/>
                <a:ext cx="30"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p>
            </p:txBody>
          </p:sp>
        </p:grpSp>
        <p:sp>
          <p:nvSpPr>
            <p:cNvPr id="168" name="Freeform 13"/>
            <p:cNvSpPr>
              <a:spLocks noEditPoints="1"/>
            </p:cNvSpPr>
            <p:nvPr/>
          </p:nvSpPr>
          <p:spPr bwMode="auto">
            <a:xfrm>
              <a:off x="8188325" y="2390775"/>
              <a:ext cx="249238" cy="242888"/>
            </a:xfrm>
            <a:custGeom>
              <a:avLst/>
              <a:gdLst>
                <a:gd name="T0" fmla="*/ 394 w 416"/>
                <a:gd name="T1" fmla="*/ 288 h 432"/>
                <a:gd name="T2" fmla="*/ 400 w 416"/>
                <a:gd name="T3" fmla="*/ 240 h 432"/>
                <a:gd name="T4" fmla="*/ 272 w 416"/>
                <a:gd name="T5" fmla="*/ 60 h 432"/>
                <a:gd name="T6" fmla="*/ 208 w 416"/>
                <a:gd name="T7" fmla="*/ 0 h 432"/>
                <a:gd name="T8" fmla="*/ 145 w 416"/>
                <a:gd name="T9" fmla="*/ 60 h 432"/>
                <a:gd name="T10" fmla="*/ 16 w 416"/>
                <a:gd name="T11" fmla="*/ 240 h 432"/>
                <a:gd name="T12" fmla="*/ 23 w 416"/>
                <a:gd name="T13" fmla="*/ 288 h 432"/>
                <a:gd name="T14" fmla="*/ 0 w 416"/>
                <a:gd name="T15" fmla="*/ 336 h 432"/>
                <a:gd name="T16" fmla="*/ 64 w 416"/>
                <a:gd name="T17" fmla="*/ 400 h 432"/>
                <a:gd name="T18" fmla="*/ 93 w 416"/>
                <a:gd name="T19" fmla="*/ 393 h 432"/>
                <a:gd name="T20" fmla="*/ 208 w 416"/>
                <a:gd name="T21" fmla="*/ 432 h 432"/>
                <a:gd name="T22" fmla="*/ 324 w 416"/>
                <a:gd name="T23" fmla="*/ 393 h 432"/>
                <a:gd name="T24" fmla="*/ 352 w 416"/>
                <a:gd name="T25" fmla="*/ 400 h 432"/>
                <a:gd name="T26" fmla="*/ 416 w 416"/>
                <a:gd name="T27" fmla="*/ 336 h 432"/>
                <a:gd name="T28" fmla="*/ 394 w 416"/>
                <a:gd name="T29" fmla="*/ 288 h 432"/>
                <a:gd name="T30" fmla="*/ 208 w 416"/>
                <a:gd name="T31" fmla="*/ 32 h 432"/>
                <a:gd name="T32" fmla="*/ 240 w 416"/>
                <a:gd name="T33" fmla="*/ 64 h 432"/>
                <a:gd name="T34" fmla="*/ 208 w 416"/>
                <a:gd name="T35" fmla="*/ 96 h 432"/>
                <a:gd name="T36" fmla="*/ 176 w 416"/>
                <a:gd name="T37" fmla="*/ 64 h 432"/>
                <a:gd name="T38" fmla="*/ 208 w 416"/>
                <a:gd name="T39" fmla="*/ 32 h 432"/>
                <a:gd name="T40" fmla="*/ 32 w 416"/>
                <a:gd name="T41" fmla="*/ 336 h 432"/>
                <a:gd name="T42" fmla="*/ 64 w 416"/>
                <a:gd name="T43" fmla="*/ 304 h 432"/>
                <a:gd name="T44" fmla="*/ 96 w 416"/>
                <a:gd name="T45" fmla="*/ 336 h 432"/>
                <a:gd name="T46" fmla="*/ 64 w 416"/>
                <a:gd name="T47" fmla="*/ 368 h 432"/>
                <a:gd name="T48" fmla="*/ 32 w 416"/>
                <a:gd name="T49" fmla="*/ 336 h 432"/>
                <a:gd name="T50" fmla="*/ 118 w 416"/>
                <a:gd name="T51" fmla="*/ 372 h 432"/>
                <a:gd name="T52" fmla="*/ 128 w 416"/>
                <a:gd name="T53" fmla="*/ 336 h 432"/>
                <a:gd name="T54" fmla="*/ 64 w 416"/>
                <a:gd name="T55" fmla="*/ 272 h 432"/>
                <a:gd name="T56" fmla="*/ 52 w 416"/>
                <a:gd name="T57" fmla="*/ 274 h 432"/>
                <a:gd name="T58" fmla="*/ 48 w 416"/>
                <a:gd name="T59" fmla="*/ 240 h 432"/>
                <a:gd name="T60" fmla="*/ 151 w 416"/>
                <a:gd name="T61" fmla="*/ 91 h 432"/>
                <a:gd name="T62" fmla="*/ 208 w 416"/>
                <a:gd name="T63" fmla="*/ 128 h 432"/>
                <a:gd name="T64" fmla="*/ 266 w 416"/>
                <a:gd name="T65" fmla="*/ 92 h 432"/>
                <a:gd name="T66" fmla="*/ 368 w 416"/>
                <a:gd name="T67" fmla="*/ 240 h 432"/>
                <a:gd name="T68" fmla="*/ 365 w 416"/>
                <a:gd name="T69" fmla="*/ 274 h 432"/>
                <a:gd name="T70" fmla="*/ 352 w 416"/>
                <a:gd name="T71" fmla="*/ 272 h 432"/>
                <a:gd name="T72" fmla="*/ 288 w 416"/>
                <a:gd name="T73" fmla="*/ 336 h 432"/>
                <a:gd name="T74" fmla="*/ 299 w 416"/>
                <a:gd name="T75" fmla="*/ 372 h 432"/>
                <a:gd name="T76" fmla="*/ 208 w 416"/>
                <a:gd name="T77" fmla="*/ 400 h 432"/>
                <a:gd name="T78" fmla="*/ 118 w 416"/>
                <a:gd name="T79" fmla="*/ 372 h 432"/>
                <a:gd name="T80" fmla="*/ 352 w 416"/>
                <a:gd name="T81" fmla="*/ 368 h 432"/>
                <a:gd name="T82" fmla="*/ 320 w 416"/>
                <a:gd name="T83" fmla="*/ 336 h 432"/>
                <a:gd name="T84" fmla="*/ 352 w 416"/>
                <a:gd name="T85" fmla="*/ 304 h 432"/>
                <a:gd name="T86" fmla="*/ 384 w 416"/>
                <a:gd name="T87" fmla="*/ 336 h 432"/>
                <a:gd name="T88" fmla="*/ 352 w 416"/>
                <a:gd name="T89" fmla="*/ 368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16" h="432">
                  <a:moveTo>
                    <a:pt x="394" y="288"/>
                  </a:moveTo>
                  <a:cubicBezTo>
                    <a:pt x="398" y="273"/>
                    <a:pt x="400" y="257"/>
                    <a:pt x="400" y="240"/>
                  </a:cubicBezTo>
                  <a:cubicBezTo>
                    <a:pt x="400" y="159"/>
                    <a:pt x="348" y="86"/>
                    <a:pt x="272" y="60"/>
                  </a:cubicBezTo>
                  <a:cubicBezTo>
                    <a:pt x="269" y="27"/>
                    <a:pt x="242" y="0"/>
                    <a:pt x="208" y="0"/>
                  </a:cubicBezTo>
                  <a:cubicBezTo>
                    <a:pt x="175" y="0"/>
                    <a:pt x="148" y="27"/>
                    <a:pt x="145" y="60"/>
                  </a:cubicBezTo>
                  <a:cubicBezTo>
                    <a:pt x="69" y="86"/>
                    <a:pt x="16" y="159"/>
                    <a:pt x="16" y="240"/>
                  </a:cubicBezTo>
                  <a:cubicBezTo>
                    <a:pt x="16" y="257"/>
                    <a:pt x="19" y="273"/>
                    <a:pt x="23" y="288"/>
                  </a:cubicBezTo>
                  <a:cubicBezTo>
                    <a:pt x="9" y="300"/>
                    <a:pt x="0" y="317"/>
                    <a:pt x="0" y="336"/>
                  </a:cubicBezTo>
                  <a:cubicBezTo>
                    <a:pt x="0" y="372"/>
                    <a:pt x="29" y="400"/>
                    <a:pt x="64" y="400"/>
                  </a:cubicBezTo>
                  <a:cubicBezTo>
                    <a:pt x="75" y="400"/>
                    <a:pt x="84" y="398"/>
                    <a:pt x="93" y="393"/>
                  </a:cubicBezTo>
                  <a:cubicBezTo>
                    <a:pt x="126" y="419"/>
                    <a:pt x="167" y="432"/>
                    <a:pt x="208" y="432"/>
                  </a:cubicBezTo>
                  <a:cubicBezTo>
                    <a:pt x="250" y="432"/>
                    <a:pt x="291" y="419"/>
                    <a:pt x="324" y="393"/>
                  </a:cubicBezTo>
                  <a:cubicBezTo>
                    <a:pt x="333" y="398"/>
                    <a:pt x="342" y="400"/>
                    <a:pt x="352" y="400"/>
                  </a:cubicBezTo>
                  <a:cubicBezTo>
                    <a:pt x="388" y="400"/>
                    <a:pt x="416" y="372"/>
                    <a:pt x="416" y="336"/>
                  </a:cubicBezTo>
                  <a:cubicBezTo>
                    <a:pt x="416" y="317"/>
                    <a:pt x="408" y="300"/>
                    <a:pt x="394" y="288"/>
                  </a:cubicBezTo>
                  <a:close/>
                  <a:moveTo>
                    <a:pt x="208" y="32"/>
                  </a:moveTo>
                  <a:cubicBezTo>
                    <a:pt x="226" y="32"/>
                    <a:pt x="240" y="47"/>
                    <a:pt x="240" y="64"/>
                  </a:cubicBezTo>
                  <a:cubicBezTo>
                    <a:pt x="240" y="82"/>
                    <a:pt x="226" y="96"/>
                    <a:pt x="208" y="96"/>
                  </a:cubicBezTo>
                  <a:cubicBezTo>
                    <a:pt x="191" y="96"/>
                    <a:pt x="176" y="82"/>
                    <a:pt x="176" y="64"/>
                  </a:cubicBezTo>
                  <a:cubicBezTo>
                    <a:pt x="176" y="47"/>
                    <a:pt x="191" y="32"/>
                    <a:pt x="208" y="32"/>
                  </a:cubicBezTo>
                  <a:close/>
                  <a:moveTo>
                    <a:pt x="32" y="336"/>
                  </a:moveTo>
                  <a:cubicBezTo>
                    <a:pt x="32" y="319"/>
                    <a:pt x="47" y="304"/>
                    <a:pt x="64" y="304"/>
                  </a:cubicBezTo>
                  <a:cubicBezTo>
                    <a:pt x="82" y="304"/>
                    <a:pt x="96" y="319"/>
                    <a:pt x="96" y="336"/>
                  </a:cubicBezTo>
                  <a:cubicBezTo>
                    <a:pt x="96" y="354"/>
                    <a:pt x="82" y="368"/>
                    <a:pt x="64" y="368"/>
                  </a:cubicBezTo>
                  <a:cubicBezTo>
                    <a:pt x="47" y="368"/>
                    <a:pt x="32" y="354"/>
                    <a:pt x="32" y="336"/>
                  </a:cubicBezTo>
                  <a:close/>
                  <a:moveTo>
                    <a:pt x="118" y="372"/>
                  </a:moveTo>
                  <a:cubicBezTo>
                    <a:pt x="124" y="362"/>
                    <a:pt x="128" y="350"/>
                    <a:pt x="128" y="336"/>
                  </a:cubicBezTo>
                  <a:cubicBezTo>
                    <a:pt x="128" y="301"/>
                    <a:pt x="100" y="272"/>
                    <a:pt x="64" y="272"/>
                  </a:cubicBezTo>
                  <a:cubicBezTo>
                    <a:pt x="60" y="272"/>
                    <a:pt x="56" y="273"/>
                    <a:pt x="52" y="274"/>
                  </a:cubicBezTo>
                  <a:cubicBezTo>
                    <a:pt x="50" y="263"/>
                    <a:pt x="48" y="252"/>
                    <a:pt x="48" y="240"/>
                  </a:cubicBezTo>
                  <a:cubicBezTo>
                    <a:pt x="48" y="174"/>
                    <a:pt x="90" y="115"/>
                    <a:pt x="151" y="91"/>
                  </a:cubicBezTo>
                  <a:cubicBezTo>
                    <a:pt x="161" y="113"/>
                    <a:pt x="183" y="128"/>
                    <a:pt x="208" y="128"/>
                  </a:cubicBezTo>
                  <a:cubicBezTo>
                    <a:pt x="234" y="128"/>
                    <a:pt x="256" y="113"/>
                    <a:pt x="266" y="92"/>
                  </a:cubicBezTo>
                  <a:cubicBezTo>
                    <a:pt x="327" y="115"/>
                    <a:pt x="368" y="174"/>
                    <a:pt x="368" y="240"/>
                  </a:cubicBezTo>
                  <a:cubicBezTo>
                    <a:pt x="368" y="252"/>
                    <a:pt x="367" y="263"/>
                    <a:pt x="365" y="274"/>
                  </a:cubicBezTo>
                  <a:cubicBezTo>
                    <a:pt x="361" y="273"/>
                    <a:pt x="357" y="272"/>
                    <a:pt x="352" y="272"/>
                  </a:cubicBezTo>
                  <a:cubicBezTo>
                    <a:pt x="317" y="272"/>
                    <a:pt x="288" y="301"/>
                    <a:pt x="288" y="336"/>
                  </a:cubicBezTo>
                  <a:cubicBezTo>
                    <a:pt x="288" y="350"/>
                    <a:pt x="292" y="362"/>
                    <a:pt x="299" y="372"/>
                  </a:cubicBezTo>
                  <a:cubicBezTo>
                    <a:pt x="273" y="390"/>
                    <a:pt x="241" y="400"/>
                    <a:pt x="208" y="400"/>
                  </a:cubicBezTo>
                  <a:cubicBezTo>
                    <a:pt x="176" y="400"/>
                    <a:pt x="144" y="390"/>
                    <a:pt x="118" y="372"/>
                  </a:cubicBezTo>
                  <a:close/>
                  <a:moveTo>
                    <a:pt x="352" y="368"/>
                  </a:moveTo>
                  <a:cubicBezTo>
                    <a:pt x="335" y="368"/>
                    <a:pt x="320" y="354"/>
                    <a:pt x="320" y="336"/>
                  </a:cubicBezTo>
                  <a:cubicBezTo>
                    <a:pt x="320" y="319"/>
                    <a:pt x="335" y="304"/>
                    <a:pt x="352" y="304"/>
                  </a:cubicBezTo>
                  <a:cubicBezTo>
                    <a:pt x="370" y="304"/>
                    <a:pt x="384" y="319"/>
                    <a:pt x="384" y="336"/>
                  </a:cubicBezTo>
                  <a:cubicBezTo>
                    <a:pt x="384" y="354"/>
                    <a:pt x="370" y="368"/>
                    <a:pt x="352" y="368"/>
                  </a:cubicBezTo>
                  <a:close/>
                </a:path>
              </a:pathLst>
            </a:custGeom>
            <a:solidFill>
              <a:schemeClr val="bg2"/>
            </a:solidFill>
            <a:ln w="0">
              <a:noFill/>
              <a:prstDash val="solid"/>
              <a:round/>
            </a:ln>
          </p:spPr>
          <p:txBody>
            <a:bodyPr vert="horz" wrap="square" lIns="91440" tIns="45720" rIns="91440" bIns="45720" numCol="1" anchor="t" anchorCtr="0" compatLnSpc="1"/>
            <a:lstStyle/>
            <a:p>
              <a:endParaRPr lang="en-US"/>
            </a:p>
          </p:txBody>
        </p:sp>
        <p:grpSp>
          <p:nvGrpSpPr>
            <p:cNvPr id="169" name="Group 16"/>
            <p:cNvGrpSpPr>
              <a:grpSpLocks noChangeAspect="1"/>
            </p:cNvGrpSpPr>
            <p:nvPr/>
          </p:nvGrpSpPr>
          <p:grpSpPr bwMode="auto">
            <a:xfrm>
              <a:off x="9175749" y="2946401"/>
              <a:ext cx="252412" cy="222250"/>
              <a:chOff x="5780" y="1856"/>
              <a:chExt cx="159" cy="140"/>
            </a:xfrm>
            <a:solidFill>
              <a:schemeClr val="bg2"/>
            </a:solidFill>
          </p:grpSpPr>
          <p:sp>
            <p:nvSpPr>
              <p:cNvPr id="192" name="Rectangle 17"/>
              <p:cNvSpPr>
                <a:spLocks noChangeArrowheads="1"/>
              </p:cNvSpPr>
              <p:nvPr/>
            </p:nvSpPr>
            <p:spPr bwMode="auto">
              <a:xfrm>
                <a:off x="5840" y="1931"/>
                <a:ext cx="10"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p>
            </p:txBody>
          </p:sp>
          <p:sp>
            <p:nvSpPr>
              <p:cNvPr id="193" name="Rectangle 18"/>
              <p:cNvSpPr>
                <a:spLocks noChangeArrowheads="1"/>
              </p:cNvSpPr>
              <p:nvPr/>
            </p:nvSpPr>
            <p:spPr bwMode="auto">
              <a:xfrm>
                <a:off x="5840" y="1968"/>
                <a:ext cx="10"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p>
            </p:txBody>
          </p:sp>
          <p:sp>
            <p:nvSpPr>
              <p:cNvPr id="194" name="Rectangle 19"/>
              <p:cNvSpPr>
                <a:spLocks noChangeArrowheads="1"/>
              </p:cNvSpPr>
              <p:nvPr/>
            </p:nvSpPr>
            <p:spPr bwMode="auto">
              <a:xfrm>
                <a:off x="5840" y="1949"/>
                <a:ext cx="10"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p>
            </p:txBody>
          </p:sp>
          <p:sp>
            <p:nvSpPr>
              <p:cNvPr id="195" name="Rectangle 20"/>
              <p:cNvSpPr>
                <a:spLocks noChangeArrowheads="1"/>
              </p:cNvSpPr>
              <p:nvPr/>
            </p:nvSpPr>
            <p:spPr bwMode="auto">
              <a:xfrm>
                <a:off x="5810" y="1968"/>
                <a:ext cx="10"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p>
            </p:txBody>
          </p:sp>
          <p:sp>
            <p:nvSpPr>
              <p:cNvPr id="196" name="Rectangle 21"/>
              <p:cNvSpPr>
                <a:spLocks noChangeArrowheads="1"/>
              </p:cNvSpPr>
              <p:nvPr/>
            </p:nvSpPr>
            <p:spPr bwMode="auto">
              <a:xfrm>
                <a:off x="5810" y="1931"/>
                <a:ext cx="10"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p>
            </p:txBody>
          </p:sp>
          <p:sp>
            <p:nvSpPr>
              <p:cNvPr id="197" name="Rectangle 22"/>
              <p:cNvSpPr>
                <a:spLocks noChangeArrowheads="1"/>
              </p:cNvSpPr>
              <p:nvPr/>
            </p:nvSpPr>
            <p:spPr bwMode="auto">
              <a:xfrm>
                <a:off x="5810" y="1949"/>
                <a:ext cx="10"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p>
            </p:txBody>
          </p:sp>
          <p:sp>
            <p:nvSpPr>
              <p:cNvPr id="198" name="Rectangle 23"/>
              <p:cNvSpPr>
                <a:spLocks noChangeArrowheads="1"/>
              </p:cNvSpPr>
              <p:nvPr/>
            </p:nvSpPr>
            <p:spPr bwMode="auto">
              <a:xfrm>
                <a:off x="5869" y="1968"/>
                <a:ext cx="10"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p>
            </p:txBody>
          </p:sp>
          <p:sp>
            <p:nvSpPr>
              <p:cNvPr id="199" name="Rectangle 24"/>
              <p:cNvSpPr>
                <a:spLocks noChangeArrowheads="1"/>
              </p:cNvSpPr>
              <p:nvPr/>
            </p:nvSpPr>
            <p:spPr bwMode="auto">
              <a:xfrm>
                <a:off x="5840" y="1912"/>
                <a:ext cx="10"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p>
            </p:txBody>
          </p:sp>
          <p:sp>
            <p:nvSpPr>
              <p:cNvPr id="200" name="Rectangle 25"/>
              <p:cNvSpPr>
                <a:spLocks noChangeArrowheads="1"/>
              </p:cNvSpPr>
              <p:nvPr/>
            </p:nvSpPr>
            <p:spPr bwMode="auto">
              <a:xfrm>
                <a:off x="5899" y="1949"/>
                <a:ext cx="10"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p>
            </p:txBody>
          </p:sp>
          <p:sp>
            <p:nvSpPr>
              <p:cNvPr id="201" name="Rectangle 26"/>
              <p:cNvSpPr>
                <a:spLocks noChangeArrowheads="1"/>
              </p:cNvSpPr>
              <p:nvPr/>
            </p:nvSpPr>
            <p:spPr bwMode="auto">
              <a:xfrm>
                <a:off x="5899" y="1912"/>
                <a:ext cx="10"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p>
            </p:txBody>
          </p:sp>
          <p:sp>
            <p:nvSpPr>
              <p:cNvPr id="202" name="Rectangle 27"/>
              <p:cNvSpPr>
                <a:spLocks noChangeArrowheads="1"/>
              </p:cNvSpPr>
              <p:nvPr/>
            </p:nvSpPr>
            <p:spPr bwMode="auto">
              <a:xfrm>
                <a:off x="5899" y="1931"/>
                <a:ext cx="10"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p>
            </p:txBody>
          </p:sp>
          <p:sp>
            <p:nvSpPr>
              <p:cNvPr id="203" name="Rectangle 28"/>
              <p:cNvSpPr>
                <a:spLocks noChangeArrowheads="1"/>
              </p:cNvSpPr>
              <p:nvPr/>
            </p:nvSpPr>
            <p:spPr bwMode="auto">
              <a:xfrm>
                <a:off x="5869" y="1912"/>
                <a:ext cx="10"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p>
            </p:txBody>
          </p:sp>
          <p:sp>
            <p:nvSpPr>
              <p:cNvPr id="204" name="Rectangle 29"/>
              <p:cNvSpPr>
                <a:spLocks noChangeArrowheads="1"/>
              </p:cNvSpPr>
              <p:nvPr/>
            </p:nvSpPr>
            <p:spPr bwMode="auto">
              <a:xfrm>
                <a:off x="5869" y="1931"/>
                <a:ext cx="10"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p>
            </p:txBody>
          </p:sp>
          <p:sp>
            <p:nvSpPr>
              <p:cNvPr id="205" name="Rectangle 30"/>
              <p:cNvSpPr>
                <a:spLocks noChangeArrowheads="1"/>
              </p:cNvSpPr>
              <p:nvPr/>
            </p:nvSpPr>
            <p:spPr bwMode="auto">
              <a:xfrm>
                <a:off x="5869" y="1949"/>
                <a:ext cx="10"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p>
            </p:txBody>
          </p:sp>
          <p:sp>
            <p:nvSpPr>
              <p:cNvPr id="206" name="Freeform 31"/>
              <p:cNvSpPr>
                <a:spLocks noEditPoints="1"/>
              </p:cNvSpPr>
              <p:nvPr/>
            </p:nvSpPr>
            <p:spPr bwMode="auto">
              <a:xfrm>
                <a:off x="5780" y="1856"/>
                <a:ext cx="159" cy="140"/>
              </a:xfrm>
              <a:custGeom>
                <a:avLst/>
                <a:gdLst>
                  <a:gd name="T0" fmla="*/ 129 w 159"/>
                  <a:gd name="T1" fmla="*/ 0 h 140"/>
                  <a:gd name="T2" fmla="*/ 119 w 159"/>
                  <a:gd name="T3" fmla="*/ 0 h 140"/>
                  <a:gd name="T4" fmla="*/ 119 w 159"/>
                  <a:gd name="T5" fmla="*/ 9 h 140"/>
                  <a:gd name="T6" fmla="*/ 40 w 159"/>
                  <a:gd name="T7" fmla="*/ 9 h 140"/>
                  <a:gd name="T8" fmla="*/ 40 w 159"/>
                  <a:gd name="T9" fmla="*/ 0 h 140"/>
                  <a:gd name="T10" fmla="*/ 30 w 159"/>
                  <a:gd name="T11" fmla="*/ 0 h 140"/>
                  <a:gd name="T12" fmla="*/ 30 w 159"/>
                  <a:gd name="T13" fmla="*/ 9 h 140"/>
                  <a:gd name="T14" fmla="*/ 0 w 159"/>
                  <a:gd name="T15" fmla="*/ 9 h 140"/>
                  <a:gd name="T16" fmla="*/ 0 w 159"/>
                  <a:gd name="T17" fmla="*/ 140 h 140"/>
                  <a:gd name="T18" fmla="*/ 159 w 159"/>
                  <a:gd name="T19" fmla="*/ 140 h 140"/>
                  <a:gd name="T20" fmla="*/ 159 w 159"/>
                  <a:gd name="T21" fmla="*/ 9 h 140"/>
                  <a:gd name="T22" fmla="*/ 129 w 159"/>
                  <a:gd name="T23" fmla="*/ 9 h 140"/>
                  <a:gd name="T24" fmla="*/ 129 w 159"/>
                  <a:gd name="T25" fmla="*/ 0 h 140"/>
                  <a:gd name="T26" fmla="*/ 149 w 159"/>
                  <a:gd name="T27" fmla="*/ 131 h 140"/>
                  <a:gd name="T28" fmla="*/ 10 w 159"/>
                  <a:gd name="T29" fmla="*/ 131 h 140"/>
                  <a:gd name="T30" fmla="*/ 10 w 159"/>
                  <a:gd name="T31" fmla="*/ 47 h 140"/>
                  <a:gd name="T32" fmla="*/ 149 w 159"/>
                  <a:gd name="T33" fmla="*/ 47 h 140"/>
                  <a:gd name="T34" fmla="*/ 149 w 159"/>
                  <a:gd name="T35" fmla="*/ 131 h 140"/>
                  <a:gd name="T36" fmla="*/ 149 w 159"/>
                  <a:gd name="T37" fmla="*/ 18 h 140"/>
                  <a:gd name="T38" fmla="*/ 149 w 159"/>
                  <a:gd name="T39" fmla="*/ 37 h 140"/>
                  <a:gd name="T40" fmla="*/ 10 w 159"/>
                  <a:gd name="T41" fmla="*/ 37 h 140"/>
                  <a:gd name="T42" fmla="*/ 10 w 159"/>
                  <a:gd name="T43" fmla="*/ 18 h 140"/>
                  <a:gd name="T44" fmla="*/ 30 w 159"/>
                  <a:gd name="T45" fmla="*/ 18 h 140"/>
                  <a:gd name="T46" fmla="*/ 30 w 159"/>
                  <a:gd name="T47" fmla="*/ 28 h 140"/>
                  <a:gd name="T48" fmla="*/ 40 w 159"/>
                  <a:gd name="T49" fmla="*/ 28 h 140"/>
                  <a:gd name="T50" fmla="*/ 40 w 159"/>
                  <a:gd name="T51" fmla="*/ 18 h 140"/>
                  <a:gd name="T52" fmla="*/ 119 w 159"/>
                  <a:gd name="T53" fmla="*/ 18 h 140"/>
                  <a:gd name="T54" fmla="*/ 119 w 159"/>
                  <a:gd name="T55" fmla="*/ 28 h 140"/>
                  <a:gd name="T56" fmla="*/ 129 w 159"/>
                  <a:gd name="T57" fmla="*/ 28 h 140"/>
                  <a:gd name="T58" fmla="*/ 129 w 159"/>
                  <a:gd name="T59" fmla="*/ 18 h 140"/>
                  <a:gd name="T60" fmla="*/ 149 w 159"/>
                  <a:gd name="T61" fmla="*/ 18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59" h="140">
                    <a:moveTo>
                      <a:pt x="129" y="0"/>
                    </a:moveTo>
                    <a:lnTo>
                      <a:pt x="119" y="0"/>
                    </a:lnTo>
                    <a:lnTo>
                      <a:pt x="119" y="9"/>
                    </a:lnTo>
                    <a:lnTo>
                      <a:pt x="40" y="9"/>
                    </a:lnTo>
                    <a:lnTo>
                      <a:pt x="40" y="0"/>
                    </a:lnTo>
                    <a:lnTo>
                      <a:pt x="30" y="0"/>
                    </a:lnTo>
                    <a:lnTo>
                      <a:pt x="30" y="9"/>
                    </a:lnTo>
                    <a:lnTo>
                      <a:pt x="0" y="9"/>
                    </a:lnTo>
                    <a:lnTo>
                      <a:pt x="0" y="140"/>
                    </a:lnTo>
                    <a:lnTo>
                      <a:pt x="159" y="140"/>
                    </a:lnTo>
                    <a:lnTo>
                      <a:pt x="159" y="9"/>
                    </a:lnTo>
                    <a:lnTo>
                      <a:pt x="129" y="9"/>
                    </a:lnTo>
                    <a:lnTo>
                      <a:pt x="129" y="0"/>
                    </a:lnTo>
                    <a:close/>
                    <a:moveTo>
                      <a:pt x="149" y="131"/>
                    </a:moveTo>
                    <a:lnTo>
                      <a:pt x="10" y="131"/>
                    </a:lnTo>
                    <a:lnTo>
                      <a:pt x="10" y="47"/>
                    </a:lnTo>
                    <a:lnTo>
                      <a:pt x="149" y="47"/>
                    </a:lnTo>
                    <a:lnTo>
                      <a:pt x="149" y="131"/>
                    </a:lnTo>
                    <a:close/>
                    <a:moveTo>
                      <a:pt x="149" y="18"/>
                    </a:moveTo>
                    <a:lnTo>
                      <a:pt x="149" y="37"/>
                    </a:lnTo>
                    <a:lnTo>
                      <a:pt x="10" y="37"/>
                    </a:lnTo>
                    <a:lnTo>
                      <a:pt x="10" y="18"/>
                    </a:lnTo>
                    <a:lnTo>
                      <a:pt x="30" y="18"/>
                    </a:lnTo>
                    <a:lnTo>
                      <a:pt x="30" y="28"/>
                    </a:lnTo>
                    <a:lnTo>
                      <a:pt x="40" y="28"/>
                    </a:lnTo>
                    <a:lnTo>
                      <a:pt x="40" y="18"/>
                    </a:lnTo>
                    <a:lnTo>
                      <a:pt x="119" y="18"/>
                    </a:lnTo>
                    <a:lnTo>
                      <a:pt x="119" y="28"/>
                    </a:lnTo>
                    <a:lnTo>
                      <a:pt x="129" y="28"/>
                    </a:lnTo>
                    <a:lnTo>
                      <a:pt x="129" y="18"/>
                    </a:lnTo>
                    <a:lnTo>
                      <a:pt x="149" y="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grpSp>
        <p:sp>
          <p:nvSpPr>
            <p:cNvPr id="170" name="Freeform 35"/>
            <p:cNvSpPr>
              <a:spLocks noEditPoints="1"/>
            </p:cNvSpPr>
            <p:nvPr/>
          </p:nvSpPr>
          <p:spPr bwMode="auto">
            <a:xfrm>
              <a:off x="9945079" y="2338352"/>
              <a:ext cx="252412" cy="179388"/>
            </a:xfrm>
            <a:custGeom>
              <a:avLst/>
              <a:gdLst>
                <a:gd name="T0" fmla="*/ 499 w 512"/>
                <a:gd name="T1" fmla="*/ 144 h 384"/>
                <a:gd name="T2" fmla="*/ 480 w 512"/>
                <a:gd name="T3" fmla="*/ 192 h 384"/>
                <a:gd name="T4" fmla="*/ 441 w 512"/>
                <a:gd name="T5" fmla="*/ 134 h 384"/>
                <a:gd name="T6" fmla="*/ 371 w 512"/>
                <a:gd name="T7" fmla="*/ 147 h 384"/>
                <a:gd name="T8" fmla="*/ 342 w 512"/>
                <a:gd name="T9" fmla="*/ 236 h 384"/>
                <a:gd name="T10" fmla="*/ 365 w 512"/>
                <a:gd name="T11" fmla="*/ 317 h 384"/>
                <a:gd name="T12" fmla="*/ 352 w 512"/>
                <a:gd name="T13" fmla="*/ 384 h 384"/>
                <a:gd name="T14" fmla="*/ 294 w 512"/>
                <a:gd name="T15" fmla="*/ 296 h 384"/>
                <a:gd name="T16" fmla="*/ 189 w 512"/>
                <a:gd name="T17" fmla="*/ 317 h 384"/>
                <a:gd name="T18" fmla="*/ 128 w 512"/>
                <a:gd name="T19" fmla="*/ 384 h 384"/>
                <a:gd name="T20" fmla="*/ 170 w 512"/>
                <a:gd name="T21" fmla="*/ 290 h 384"/>
                <a:gd name="T22" fmla="*/ 160 w 512"/>
                <a:gd name="T23" fmla="*/ 192 h 384"/>
                <a:gd name="T24" fmla="*/ 121 w 512"/>
                <a:gd name="T25" fmla="*/ 134 h 384"/>
                <a:gd name="T26" fmla="*/ 51 w 512"/>
                <a:gd name="T27" fmla="*/ 147 h 384"/>
                <a:gd name="T28" fmla="*/ 0 w 512"/>
                <a:gd name="T29" fmla="*/ 192 h 384"/>
                <a:gd name="T30" fmla="*/ 29 w 512"/>
                <a:gd name="T31" fmla="*/ 124 h 384"/>
                <a:gd name="T32" fmla="*/ 32 w 512"/>
                <a:gd name="T33" fmla="*/ 64 h 384"/>
                <a:gd name="T34" fmla="*/ 72 w 512"/>
                <a:gd name="T35" fmla="*/ 6 h 384"/>
                <a:gd name="T36" fmla="*/ 142 w 512"/>
                <a:gd name="T37" fmla="*/ 19 h 384"/>
                <a:gd name="T38" fmla="*/ 156 w 512"/>
                <a:gd name="T39" fmla="*/ 88 h 384"/>
                <a:gd name="T40" fmla="*/ 211 w 512"/>
                <a:gd name="T41" fmla="*/ 108 h 384"/>
                <a:gd name="T42" fmla="*/ 336 w 512"/>
                <a:gd name="T43" fmla="*/ 139 h 384"/>
                <a:gd name="T44" fmla="*/ 352 w 512"/>
                <a:gd name="T45" fmla="*/ 64 h 384"/>
                <a:gd name="T46" fmla="*/ 392 w 512"/>
                <a:gd name="T47" fmla="*/ 6 h 384"/>
                <a:gd name="T48" fmla="*/ 462 w 512"/>
                <a:gd name="T49" fmla="*/ 19 h 384"/>
                <a:gd name="T50" fmla="*/ 476 w 512"/>
                <a:gd name="T51" fmla="*/ 88 h 384"/>
                <a:gd name="T52" fmla="*/ 67 w 512"/>
                <a:gd name="T53" fmla="*/ 77 h 384"/>
                <a:gd name="T54" fmla="*/ 96 w 512"/>
                <a:gd name="T55" fmla="*/ 96 h 384"/>
                <a:gd name="T56" fmla="*/ 126 w 512"/>
                <a:gd name="T57" fmla="*/ 77 h 384"/>
                <a:gd name="T58" fmla="*/ 119 w 512"/>
                <a:gd name="T59" fmla="*/ 42 h 384"/>
                <a:gd name="T60" fmla="*/ 84 w 512"/>
                <a:gd name="T61" fmla="*/ 35 h 384"/>
                <a:gd name="T62" fmla="*/ 64 w 512"/>
                <a:gd name="T63" fmla="*/ 64 h 384"/>
                <a:gd name="T64" fmla="*/ 302 w 512"/>
                <a:gd name="T65" fmla="*/ 238 h 384"/>
                <a:gd name="T66" fmla="*/ 315 w 512"/>
                <a:gd name="T67" fmla="*/ 168 h 384"/>
                <a:gd name="T68" fmla="*/ 256 w 512"/>
                <a:gd name="T69" fmla="*/ 128 h 384"/>
                <a:gd name="T70" fmla="*/ 198 w 512"/>
                <a:gd name="T71" fmla="*/ 168 h 384"/>
                <a:gd name="T72" fmla="*/ 211 w 512"/>
                <a:gd name="T73" fmla="*/ 238 h 384"/>
                <a:gd name="T74" fmla="*/ 384 w 512"/>
                <a:gd name="T75" fmla="*/ 64 h 384"/>
                <a:gd name="T76" fmla="*/ 404 w 512"/>
                <a:gd name="T77" fmla="*/ 94 h 384"/>
                <a:gd name="T78" fmla="*/ 439 w 512"/>
                <a:gd name="T79" fmla="*/ 87 h 384"/>
                <a:gd name="T80" fmla="*/ 446 w 512"/>
                <a:gd name="T81" fmla="*/ 52 h 384"/>
                <a:gd name="T82" fmla="*/ 416 w 512"/>
                <a:gd name="T83" fmla="*/ 32 h 384"/>
                <a:gd name="T84" fmla="*/ 387 w 512"/>
                <a:gd name="T85" fmla="*/ 52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12" h="384">
                  <a:moveTo>
                    <a:pt x="463" y="108"/>
                  </a:moveTo>
                  <a:cubicBezTo>
                    <a:pt x="470" y="113"/>
                    <a:pt x="477" y="118"/>
                    <a:pt x="483" y="124"/>
                  </a:cubicBezTo>
                  <a:cubicBezTo>
                    <a:pt x="490" y="130"/>
                    <a:pt x="495" y="137"/>
                    <a:pt x="499" y="144"/>
                  </a:cubicBezTo>
                  <a:cubicBezTo>
                    <a:pt x="503" y="151"/>
                    <a:pt x="507" y="159"/>
                    <a:pt x="509" y="167"/>
                  </a:cubicBezTo>
                  <a:cubicBezTo>
                    <a:pt x="511" y="175"/>
                    <a:pt x="512" y="184"/>
                    <a:pt x="512" y="192"/>
                  </a:cubicBezTo>
                  <a:lnTo>
                    <a:pt x="480" y="192"/>
                  </a:lnTo>
                  <a:cubicBezTo>
                    <a:pt x="480" y="184"/>
                    <a:pt x="479" y="176"/>
                    <a:pt x="475" y="168"/>
                  </a:cubicBezTo>
                  <a:cubicBezTo>
                    <a:pt x="472" y="160"/>
                    <a:pt x="467" y="153"/>
                    <a:pt x="462" y="147"/>
                  </a:cubicBezTo>
                  <a:cubicBezTo>
                    <a:pt x="456" y="142"/>
                    <a:pt x="449" y="137"/>
                    <a:pt x="441" y="134"/>
                  </a:cubicBezTo>
                  <a:cubicBezTo>
                    <a:pt x="433" y="130"/>
                    <a:pt x="425" y="128"/>
                    <a:pt x="416" y="128"/>
                  </a:cubicBezTo>
                  <a:cubicBezTo>
                    <a:pt x="408" y="128"/>
                    <a:pt x="399" y="130"/>
                    <a:pt x="392" y="134"/>
                  </a:cubicBezTo>
                  <a:cubicBezTo>
                    <a:pt x="384" y="137"/>
                    <a:pt x="377" y="142"/>
                    <a:pt x="371" y="147"/>
                  </a:cubicBezTo>
                  <a:cubicBezTo>
                    <a:pt x="366" y="153"/>
                    <a:pt x="361" y="160"/>
                    <a:pt x="358" y="168"/>
                  </a:cubicBezTo>
                  <a:cubicBezTo>
                    <a:pt x="354" y="176"/>
                    <a:pt x="352" y="184"/>
                    <a:pt x="352" y="192"/>
                  </a:cubicBezTo>
                  <a:cubicBezTo>
                    <a:pt x="352" y="208"/>
                    <a:pt x="349" y="222"/>
                    <a:pt x="342" y="236"/>
                  </a:cubicBezTo>
                  <a:cubicBezTo>
                    <a:pt x="335" y="249"/>
                    <a:pt x="326" y="261"/>
                    <a:pt x="313" y="270"/>
                  </a:cubicBezTo>
                  <a:cubicBezTo>
                    <a:pt x="324" y="275"/>
                    <a:pt x="334" y="282"/>
                    <a:pt x="343" y="290"/>
                  </a:cubicBezTo>
                  <a:cubicBezTo>
                    <a:pt x="352" y="298"/>
                    <a:pt x="359" y="307"/>
                    <a:pt x="365" y="317"/>
                  </a:cubicBezTo>
                  <a:cubicBezTo>
                    <a:pt x="371" y="327"/>
                    <a:pt x="376" y="338"/>
                    <a:pt x="379" y="349"/>
                  </a:cubicBezTo>
                  <a:cubicBezTo>
                    <a:pt x="383" y="361"/>
                    <a:pt x="384" y="372"/>
                    <a:pt x="384" y="384"/>
                  </a:cubicBezTo>
                  <a:lnTo>
                    <a:pt x="352" y="384"/>
                  </a:lnTo>
                  <a:cubicBezTo>
                    <a:pt x="352" y="371"/>
                    <a:pt x="350" y="359"/>
                    <a:pt x="345" y="347"/>
                  </a:cubicBezTo>
                  <a:cubicBezTo>
                    <a:pt x="340" y="336"/>
                    <a:pt x="333" y="325"/>
                    <a:pt x="324" y="317"/>
                  </a:cubicBezTo>
                  <a:cubicBezTo>
                    <a:pt x="316" y="308"/>
                    <a:pt x="305" y="301"/>
                    <a:pt x="294" y="296"/>
                  </a:cubicBezTo>
                  <a:cubicBezTo>
                    <a:pt x="282" y="291"/>
                    <a:pt x="270" y="288"/>
                    <a:pt x="256" y="288"/>
                  </a:cubicBezTo>
                  <a:cubicBezTo>
                    <a:pt x="243" y="288"/>
                    <a:pt x="231" y="291"/>
                    <a:pt x="219" y="296"/>
                  </a:cubicBezTo>
                  <a:cubicBezTo>
                    <a:pt x="208" y="301"/>
                    <a:pt x="197" y="308"/>
                    <a:pt x="189" y="317"/>
                  </a:cubicBezTo>
                  <a:cubicBezTo>
                    <a:pt x="180" y="325"/>
                    <a:pt x="173" y="336"/>
                    <a:pt x="168" y="347"/>
                  </a:cubicBezTo>
                  <a:cubicBezTo>
                    <a:pt x="163" y="359"/>
                    <a:pt x="160" y="371"/>
                    <a:pt x="160" y="384"/>
                  </a:cubicBezTo>
                  <a:lnTo>
                    <a:pt x="128" y="384"/>
                  </a:lnTo>
                  <a:cubicBezTo>
                    <a:pt x="128" y="372"/>
                    <a:pt x="130" y="361"/>
                    <a:pt x="133" y="349"/>
                  </a:cubicBezTo>
                  <a:cubicBezTo>
                    <a:pt x="137" y="338"/>
                    <a:pt x="142" y="327"/>
                    <a:pt x="148" y="317"/>
                  </a:cubicBezTo>
                  <a:cubicBezTo>
                    <a:pt x="154" y="307"/>
                    <a:pt x="161" y="298"/>
                    <a:pt x="170" y="290"/>
                  </a:cubicBezTo>
                  <a:cubicBezTo>
                    <a:pt x="179" y="282"/>
                    <a:pt x="189" y="275"/>
                    <a:pt x="199" y="270"/>
                  </a:cubicBezTo>
                  <a:cubicBezTo>
                    <a:pt x="187" y="261"/>
                    <a:pt x="178" y="249"/>
                    <a:pt x="171" y="236"/>
                  </a:cubicBezTo>
                  <a:cubicBezTo>
                    <a:pt x="164" y="222"/>
                    <a:pt x="160" y="208"/>
                    <a:pt x="160" y="192"/>
                  </a:cubicBezTo>
                  <a:cubicBezTo>
                    <a:pt x="160" y="184"/>
                    <a:pt x="159" y="176"/>
                    <a:pt x="155" y="168"/>
                  </a:cubicBezTo>
                  <a:cubicBezTo>
                    <a:pt x="152" y="160"/>
                    <a:pt x="147" y="153"/>
                    <a:pt x="142" y="147"/>
                  </a:cubicBezTo>
                  <a:cubicBezTo>
                    <a:pt x="136" y="142"/>
                    <a:pt x="129" y="137"/>
                    <a:pt x="121" y="134"/>
                  </a:cubicBezTo>
                  <a:cubicBezTo>
                    <a:pt x="113" y="130"/>
                    <a:pt x="105" y="128"/>
                    <a:pt x="96" y="128"/>
                  </a:cubicBezTo>
                  <a:cubicBezTo>
                    <a:pt x="88" y="128"/>
                    <a:pt x="79" y="130"/>
                    <a:pt x="72" y="134"/>
                  </a:cubicBezTo>
                  <a:cubicBezTo>
                    <a:pt x="64" y="137"/>
                    <a:pt x="57" y="142"/>
                    <a:pt x="51" y="147"/>
                  </a:cubicBezTo>
                  <a:cubicBezTo>
                    <a:pt x="46" y="153"/>
                    <a:pt x="41" y="160"/>
                    <a:pt x="38" y="168"/>
                  </a:cubicBezTo>
                  <a:cubicBezTo>
                    <a:pt x="34" y="176"/>
                    <a:pt x="32" y="184"/>
                    <a:pt x="32" y="192"/>
                  </a:cubicBezTo>
                  <a:lnTo>
                    <a:pt x="0" y="192"/>
                  </a:lnTo>
                  <a:cubicBezTo>
                    <a:pt x="0" y="184"/>
                    <a:pt x="2" y="175"/>
                    <a:pt x="4" y="167"/>
                  </a:cubicBezTo>
                  <a:cubicBezTo>
                    <a:pt x="6" y="159"/>
                    <a:pt x="10" y="151"/>
                    <a:pt x="14" y="144"/>
                  </a:cubicBezTo>
                  <a:cubicBezTo>
                    <a:pt x="18" y="137"/>
                    <a:pt x="23" y="130"/>
                    <a:pt x="29" y="124"/>
                  </a:cubicBezTo>
                  <a:cubicBezTo>
                    <a:pt x="36" y="118"/>
                    <a:pt x="42" y="113"/>
                    <a:pt x="50" y="108"/>
                  </a:cubicBezTo>
                  <a:cubicBezTo>
                    <a:pt x="44" y="103"/>
                    <a:pt x="40" y="96"/>
                    <a:pt x="37" y="88"/>
                  </a:cubicBezTo>
                  <a:cubicBezTo>
                    <a:pt x="34" y="81"/>
                    <a:pt x="32" y="73"/>
                    <a:pt x="32" y="64"/>
                  </a:cubicBezTo>
                  <a:cubicBezTo>
                    <a:pt x="32" y="56"/>
                    <a:pt x="34" y="48"/>
                    <a:pt x="38" y="40"/>
                  </a:cubicBezTo>
                  <a:cubicBezTo>
                    <a:pt x="41" y="32"/>
                    <a:pt x="46" y="25"/>
                    <a:pt x="51" y="19"/>
                  </a:cubicBezTo>
                  <a:cubicBezTo>
                    <a:pt x="57" y="14"/>
                    <a:pt x="64" y="9"/>
                    <a:pt x="72" y="6"/>
                  </a:cubicBezTo>
                  <a:cubicBezTo>
                    <a:pt x="79" y="2"/>
                    <a:pt x="88" y="0"/>
                    <a:pt x="96" y="0"/>
                  </a:cubicBezTo>
                  <a:cubicBezTo>
                    <a:pt x="105" y="0"/>
                    <a:pt x="113" y="2"/>
                    <a:pt x="121" y="6"/>
                  </a:cubicBezTo>
                  <a:cubicBezTo>
                    <a:pt x="129" y="9"/>
                    <a:pt x="136" y="14"/>
                    <a:pt x="142" y="19"/>
                  </a:cubicBezTo>
                  <a:cubicBezTo>
                    <a:pt x="147" y="25"/>
                    <a:pt x="152" y="32"/>
                    <a:pt x="155" y="40"/>
                  </a:cubicBezTo>
                  <a:cubicBezTo>
                    <a:pt x="159" y="48"/>
                    <a:pt x="160" y="56"/>
                    <a:pt x="160" y="64"/>
                  </a:cubicBezTo>
                  <a:cubicBezTo>
                    <a:pt x="160" y="73"/>
                    <a:pt x="159" y="81"/>
                    <a:pt x="156" y="88"/>
                  </a:cubicBezTo>
                  <a:cubicBezTo>
                    <a:pt x="153" y="96"/>
                    <a:pt x="148" y="103"/>
                    <a:pt x="143" y="108"/>
                  </a:cubicBezTo>
                  <a:cubicBezTo>
                    <a:pt x="157" y="116"/>
                    <a:pt x="168" y="126"/>
                    <a:pt x="176" y="139"/>
                  </a:cubicBezTo>
                  <a:cubicBezTo>
                    <a:pt x="185" y="126"/>
                    <a:pt x="197" y="116"/>
                    <a:pt x="211" y="108"/>
                  </a:cubicBezTo>
                  <a:cubicBezTo>
                    <a:pt x="225" y="100"/>
                    <a:pt x="240" y="96"/>
                    <a:pt x="256" y="96"/>
                  </a:cubicBezTo>
                  <a:cubicBezTo>
                    <a:pt x="273" y="96"/>
                    <a:pt x="288" y="100"/>
                    <a:pt x="302" y="108"/>
                  </a:cubicBezTo>
                  <a:cubicBezTo>
                    <a:pt x="316" y="116"/>
                    <a:pt x="327" y="126"/>
                    <a:pt x="336" y="139"/>
                  </a:cubicBezTo>
                  <a:cubicBezTo>
                    <a:pt x="345" y="126"/>
                    <a:pt x="356" y="116"/>
                    <a:pt x="370" y="108"/>
                  </a:cubicBezTo>
                  <a:cubicBezTo>
                    <a:pt x="364" y="103"/>
                    <a:pt x="360" y="96"/>
                    <a:pt x="357" y="88"/>
                  </a:cubicBezTo>
                  <a:cubicBezTo>
                    <a:pt x="354" y="81"/>
                    <a:pt x="352" y="73"/>
                    <a:pt x="352" y="64"/>
                  </a:cubicBezTo>
                  <a:cubicBezTo>
                    <a:pt x="352" y="56"/>
                    <a:pt x="354" y="48"/>
                    <a:pt x="358" y="40"/>
                  </a:cubicBezTo>
                  <a:cubicBezTo>
                    <a:pt x="361" y="32"/>
                    <a:pt x="366" y="25"/>
                    <a:pt x="371" y="19"/>
                  </a:cubicBezTo>
                  <a:cubicBezTo>
                    <a:pt x="377" y="14"/>
                    <a:pt x="384" y="9"/>
                    <a:pt x="392" y="6"/>
                  </a:cubicBezTo>
                  <a:cubicBezTo>
                    <a:pt x="399" y="2"/>
                    <a:pt x="408" y="0"/>
                    <a:pt x="416" y="0"/>
                  </a:cubicBezTo>
                  <a:cubicBezTo>
                    <a:pt x="425" y="0"/>
                    <a:pt x="433" y="2"/>
                    <a:pt x="441" y="6"/>
                  </a:cubicBezTo>
                  <a:cubicBezTo>
                    <a:pt x="449" y="9"/>
                    <a:pt x="456" y="14"/>
                    <a:pt x="462" y="19"/>
                  </a:cubicBezTo>
                  <a:cubicBezTo>
                    <a:pt x="467" y="25"/>
                    <a:pt x="472" y="32"/>
                    <a:pt x="475" y="40"/>
                  </a:cubicBezTo>
                  <a:cubicBezTo>
                    <a:pt x="479" y="48"/>
                    <a:pt x="480" y="56"/>
                    <a:pt x="480" y="64"/>
                  </a:cubicBezTo>
                  <a:cubicBezTo>
                    <a:pt x="480" y="73"/>
                    <a:pt x="479" y="81"/>
                    <a:pt x="476" y="88"/>
                  </a:cubicBezTo>
                  <a:cubicBezTo>
                    <a:pt x="473" y="96"/>
                    <a:pt x="468" y="103"/>
                    <a:pt x="463" y="108"/>
                  </a:cubicBezTo>
                  <a:close/>
                  <a:moveTo>
                    <a:pt x="64" y="64"/>
                  </a:moveTo>
                  <a:cubicBezTo>
                    <a:pt x="64" y="69"/>
                    <a:pt x="65" y="73"/>
                    <a:pt x="67" y="77"/>
                  </a:cubicBezTo>
                  <a:cubicBezTo>
                    <a:pt x="69" y="81"/>
                    <a:pt x="71" y="84"/>
                    <a:pt x="74" y="87"/>
                  </a:cubicBezTo>
                  <a:cubicBezTo>
                    <a:pt x="77" y="90"/>
                    <a:pt x="80" y="92"/>
                    <a:pt x="84" y="94"/>
                  </a:cubicBezTo>
                  <a:cubicBezTo>
                    <a:pt x="88" y="96"/>
                    <a:pt x="92" y="96"/>
                    <a:pt x="96" y="96"/>
                  </a:cubicBezTo>
                  <a:cubicBezTo>
                    <a:pt x="101" y="96"/>
                    <a:pt x="105" y="96"/>
                    <a:pt x="109" y="94"/>
                  </a:cubicBezTo>
                  <a:cubicBezTo>
                    <a:pt x="113" y="92"/>
                    <a:pt x="116" y="90"/>
                    <a:pt x="119" y="87"/>
                  </a:cubicBezTo>
                  <a:cubicBezTo>
                    <a:pt x="122" y="84"/>
                    <a:pt x="124" y="81"/>
                    <a:pt x="126" y="77"/>
                  </a:cubicBezTo>
                  <a:cubicBezTo>
                    <a:pt x="128" y="73"/>
                    <a:pt x="128" y="69"/>
                    <a:pt x="128" y="64"/>
                  </a:cubicBezTo>
                  <a:cubicBezTo>
                    <a:pt x="128" y="60"/>
                    <a:pt x="128" y="56"/>
                    <a:pt x="126" y="52"/>
                  </a:cubicBezTo>
                  <a:cubicBezTo>
                    <a:pt x="124" y="48"/>
                    <a:pt x="122" y="45"/>
                    <a:pt x="119" y="42"/>
                  </a:cubicBezTo>
                  <a:cubicBezTo>
                    <a:pt x="116" y="39"/>
                    <a:pt x="113" y="37"/>
                    <a:pt x="109" y="35"/>
                  </a:cubicBezTo>
                  <a:cubicBezTo>
                    <a:pt x="105" y="33"/>
                    <a:pt x="101" y="32"/>
                    <a:pt x="96" y="32"/>
                  </a:cubicBezTo>
                  <a:cubicBezTo>
                    <a:pt x="92" y="32"/>
                    <a:pt x="88" y="33"/>
                    <a:pt x="84" y="35"/>
                  </a:cubicBezTo>
                  <a:cubicBezTo>
                    <a:pt x="80" y="37"/>
                    <a:pt x="77" y="39"/>
                    <a:pt x="74" y="42"/>
                  </a:cubicBezTo>
                  <a:cubicBezTo>
                    <a:pt x="71" y="45"/>
                    <a:pt x="69" y="48"/>
                    <a:pt x="67" y="52"/>
                  </a:cubicBezTo>
                  <a:cubicBezTo>
                    <a:pt x="65" y="56"/>
                    <a:pt x="64" y="60"/>
                    <a:pt x="64" y="64"/>
                  </a:cubicBezTo>
                  <a:close/>
                  <a:moveTo>
                    <a:pt x="256" y="256"/>
                  </a:moveTo>
                  <a:cubicBezTo>
                    <a:pt x="265" y="256"/>
                    <a:pt x="273" y="255"/>
                    <a:pt x="281" y="251"/>
                  </a:cubicBezTo>
                  <a:cubicBezTo>
                    <a:pt x="289" y="248"/>
                    <a:pt x="296" y="243"/>
                    <a:pt x="302" y="238"/>
                  </a:cubicBezTo>
                  <a:cubicBezTo>
                    <a:pt x="307" y="232"/>
                    <a:pt x="312" y="225"/>
                    <a:pt x="315" y="217"/>
                  </a:cubicBezTo>
                  <a:cubicBezTo>
                    <a:pt x="319" y="210"/>
                    <a:pt x="320" y="201"/>
                    <a:pt x="320" y="192"/>
                  </a:cubicBezTo>
                  <a:cubicBezTo>
                    <a:pt x="320" y="184"/>
                    <a:pt x="319" y="176"/>
                    <a:pt x="315" y="168"/>
                  </a:cubicBezTo>
                  <a:cubicBezTo>
                    <a:pt x="312" y="160"/>
                    <a:pt x="307" y="153"/>
                    <a:pt x="302" y="147"/>
                  </a:cubicBezTo>
                  <a:cubicBezTo>
                    <a:pt x="296" y="142"/>
                    <a:pt x="289" y="137"/>
                    <a:pt x="281" y="134"/>
                  </a:cubicBezTo>
                  <a:cubicBezTo>
                    <a:pt x="273" y="130"/>
                    <a:pt x="265" y="128"/>
                    <a:pt x="256" y="128"/>
                  </a:cubicBezTo>
                  <a:cubicBezTo>
                    <a:pt x="248" y="128"/>
                    <a:pt x="239" y="130"/>
                    <a:pt x="232" y="134"/>
                  </a:cubicBezTo>
                  <a:cubicBezTo>
                    <a:pt x="224" y="137"/>
                    <a:pt x="217" y="142"/>
                    <a:pt x="211" y="147"/>
                  </a:cubicBezTo>
                  <a:cubicBezTo>
                    <a:pt x="206" y="153"/>
                    <a:pt x="201" y="160"/>
                    <a:pt x="198" y="168"/>
                  </a:cubicBezTo>
                  <a:cubicBezTo>
                    <a:pt x="194" y="176"/>
                    <a:pt x="192" y="184"/>
                    <a:pt x="192" y="192"/>
                  </a:cubicBezTo>
                  <a:cubicBezTo>
                    <a:pt x="192" y="201"/>
                    <a:pt x="194" y="210"/>
                    <a:pt x="198" y="217"/>
                  </a:cubicBezTo>
                  <a:cubicBezTo>
                    <a:pt x="201" y="225"/>
                    <a:pt x="206" y="232"/>
                    <a:pt x="211" y="238"/>
                  </a:cubicBezTo>
                  <a:cubicBezTo>
                    <a:pt x="217" y="243"/>
                    <a:pt x="224" y="248"/>
                    <a:pt x="232" y="251"/>
                  </a:cubicBezTo>
                  <a:cubicBezTo>
                    <a:pt x="239" y="255"/>
                    <a:pt x="248" y="256"/>
                    <a:pt x="256" y="256"/>
                  </a:cubicBezTo>
                  <a:close/>
                  <a:moveTo>
                    <a:pt x="384" y="64"/>
                  </a:moveTo>
                  <a:cubicBezTo>
                    <a:pt x="384" y="69"/>
                    <a:pt x="385" y="73"/>
                    <a:pt x="387" y="77"/>
                  </a:cubicBezTo>
                  <a:cubicBezTo>
                    <a:pt x="389" y="81"/>
                    <a:pt x="391" y="84"/>
                    <a:pt x="394" y="87"/>
                  </a:cubicBezTo>
                  <a:cubicBezTo>
                    <a:pt x="397" y="90"/>
                    <a:pt x="400" y="92"/>
                    <a:pt x="404" y="94"/>
                  </a:cubicBezTo>
                  <a:cubicBezTo>
                    <a:pt x="408" y="96"/>
                    <a:pt x="412" y="96"/>
                    <a:pt x="416" y="96"/>
                  </a:cubicBezTo>
                  <a:cubicBezTo>
                    <a:pt x="421" y="96"/>
                    <a:pt x="425" y="96"/>
                    <a:pt x="429" y="94"/>
                  </a:cubicBezTo>
                  <a:cubicBezTo>
                    <a:pt x="433" y="92"/>
                    <a:pt x="436" y="90"/>
                    <a:pt x="439" y="87"/>
                  </a:cubicBezTo>
                  <a:cubicBezTo>
                    <a:pt x="442" y="84"/>
                    <a:pt x="444" y="81"/>
                    <a:pt x="446" y="77"/>
                  </a:cubicBezTo>
                  <a:cubicBezTo>
                    <a:pt x="448" y="73"/>
                    <a:pt x="448" y="69"/>
                    <a:pt x="448" y="64"/>
                  </a:cubicBezTo>
                  <a:cubicBezTo>
                    <a:pt x="448" y="60"/>
                    <a:pt x="448" y="56"/>
                    <a:pt x="446" y="52"/>
                  </a:cubicBezTo>
                  <a:cubicBezTo>
                    <a:pt x="444" y="48"/>
                    <a:pt x="442" y="45"/>
                    <a:pt x="439" y="42"/>
                  </a:cubicBezTo>
                  <a:cubicBezTo>
                    <a:pt x="436" y="39"/>
                    <a:pt x="433" y="37"/>
                    <a:pt x="429" y="35"/>
                  </a:cubicBezTo>
                  <a:cubicBezTo>
                    <a:pt x="425" y="33"/>
                    <a:pt x="421" y="32"/>
                    <a:pt x="416" y="32"/>
                  </a:cubicBezTo>
                  <a:cubicBezTo>
                    <a:pt x="412" y="32"/>
                    <a:pt x="408" y="33"/>
                    <a:pt x="404" y="35"/>
                  </a:cubicBezTo>
                  <a:cubicBezTo>
                    <a:pt x="400" y="37"/>
                    <a:pt x="397" y="39"/>
                    <a:pt x="394" y="42"/>
                  </a:cubicBezTo>
                  <a:cubicBezTo>
                    <a:pt x="391" y="45"/>
                    <a:pt x="389" y="48"/>
                    <a:pt x="387" y="52"/>
                  </a:cubicBezTo>
                  <a:cubicBezTo>
                    <a:pt x="385" y="56"/>
                    <a:pt x="384" y="60"/>
                    <a:pt x="384" y="64"/>
                  </a:cubicBezTo>
                  <a:close/>
                </a:path>
              </a:pathLst>
            </a:custGeom>
            <a:solidFill>
              <a:schemeClr val="bg2"/>
            </a:solidFill>
            <a:ln w="0">
              <a:noFill/>
              <a:prstDash val="solid"/>
              <a:round/>
            </a:ln>
          </p:spPr>
          <p:txBody>
            <a:bodyPr vert="horz" wrap="square" lIns="91440" tIns="45720" rIns="91440" bIns="45720" numCol="1" anchor="t" anchorCtr="0" compatLnSpc="1"/>
            <a:lstStyle/>
            <a:p>
              <a:endParaRPr lang="en-US"/>
            </a:p>
          </p:txBody>
        </p:sp>
        <p:sp>
          <p:nvSpPr>
            <p:cNvPr id="171" name="Freeform 39"/>
            <p:cNvSpPr>
              <a:spLocks noEditPoints="1"/>
            </p:cNvSpPr>
            <p:nvPr/>
          </p:nvSpPr>
          <p:spPr bwMode="auto">
            <a:xfrm>
              <a:off x="10734675" y="3295651"/>
              <a:ext cx="249238" cy="269875"/>
            </a:xfrm>
            <a:custGeom>
              <a:avLst/>
              <a:gdLst>
                <a:gd name="T0" fmla="*/ 109 w 157"/>
                <a:gd name="T1" fmla="*/ 32 h 170"/>
                <a:gd name="T2" fmla="*/ 157 w 157"/>
                <a:gd name="T3" fmla="*/ 78 h 170"/>
                <a:gd name="T4" fmla="*/ 157 w 157"/>
                <a:gd name="T5" fmla="*/ 170 h 170"/>
                <a:gd name="T6" fmla="*/ 45 w 157"/>
                <a:gd name="T7" fmla="*/ 170 h 170"/>
                <a:gd name="T8" fmla="*/ 45 w 157"/>
                <a:gd name="T9" fmla="*/ 138 h 170"/>
                <a:gd name="T10" fmla="*/ 0 w 157"/>
                <a:gd name="T11" fmla="*/ 138 h 170"/>
                <a:gd name="T12" fmla="*/ 0 w 157"/>
                <a:gd name="T13" fmla="*/ 0 h 170"/>
                <a:gd name="T14" fmla="*/ 64 w 157"/>
                <a:gd name="T15" fmla="*/ 0 h 170"/>
                <a:gd name="T16" fmla="*/ 98 w 157"/>
                <a:gd name="T17" fmla="*/ 32 h 170"/>
                <a:gd name="T18" fmla="*/ 109 w 157"/>
                <a:gd name="T19" fmla="*/ 32 h 170"/>
                <a:gd name="T20" fmla="*/ 11 w 157"/>
                <a:gd name="T21" fmla="*/ 127 h 170"/>
                <a:gd name="T22" fmla="*/ 45 w 157"/>
                <a:gd name="T23" fmla="*/ 127 h 170"/>
                <a:gd name="T24" fmla="*/ 45 w 157"/>
                <a:gd name="T25" fmla="*/ 32 h 170"/>
                <a:gd name="T26" fmla="*/ 82 w 157"/>
                <a:gd name="T27" fmla="*/ 32 h 170"/>
                <a:gd name="T28" fmla="*/ 59 w 157"/>
                <a:gd name="T29" fmla="*/ 11 h 170"/>
                <a:gd name="T30" fmla="*/ 11 w 157"/>
                <a:gd name="T31" fmla="*/ 11 h 170"/>
                <a:gd name="T32" fmla="*/ 11 w 157"/>
                <a:gd name="T33" fmla="*/ 127 h 170"/>
                <a:gd name="T34" fmla="*/ 56 w 157"/>
                <a:gd name="T35" fmla="*/ 159 h 170"/>
                <a:gd name="T36" fmla="*/ 146 w 157"/>
                <a:gd name="T37" fmla="*/ 159 h 170"/>
                <a:gd name="T38" fmla="*/ 146 w 157"/>
                <a:gd name="T39" fmla="*/ 85 h 170"/>
                <a:gd name="T40" fmla="*/ 101 w 157"/>
                <a:gd name="T41" fmla="*/ 85 h 170"/>
                <a:gd name="T42" fmla="*/ 101 w 157"/>
                <a:gd name="T43" fmla="*/ 43 h 170"/>
                <a:gd name="T44" fmla="*/ 56 w 157"/>
                <a:gd name="T45" fmla="*/ 43 h 170"/>
                <a:gd name="T46" fmla="*/ 56 w 157"/>
                <a:gd name="T47" fmla="*/ 159 h 170"/>
                <a:gd name="T48" fmla="*/ 112 w 157"/>
                <a:gd name="T49" fmla="*/ 50 h 170"/>
                <a:gd name="T50" fmla="*/ 112 w 157"/>
                <a:gd name="T51" fmla="*/ 74 h 170"/>
                <a:gd name="T52" fmla="*/ 138 w 157"/>
                <a:gd name="T53" fmla="*/ 74 h 170"/>
                <a:gd name="T54" fmla="*/ 112 w 157"/>
                <a:gd name="T55" fmla="*/ 5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57" h="170">
                  <a:moveTo>
                    <a:pt x="109" y="32"/>
                  </a:moveTo>
                  <a:lnTo>
                    <a:pt x="157" y="78"/>
                  </a:lnTo>
                  <a:lnTo>
                    <a:pt x="157" y="170"/>
                  </a:lnTo>
                  <a:lnTo>
                    <a:pt x="45" y="170"/>
                  </a:lnTo>
                  <a:lnTo>
                    <a:pt x="45" y="138"/>
                  </a:lnTo>
                  <a:lnTo>
                    <a:pt x="0" y="138"/>
                  </a:lnTo>
                  <a:lnTo>
                    <a:pt x="0" y="0"/>
                  </a:lnTo>
                  <a:lnTo>
                    <a:pt x="64" y="0"/>
                  </a:lnTo>
                  <a:lnTo>
                    <a:pt x="98" y="32"/>
                  </a:lnTo>
                  <a:lnTo>
                    <a:pt x="109" y="32"/>
                  </a:lnTo>
                  <a:close/>
                  <a:moveTo>
                    <a:pt x="11" y="127"/>
                  </a:moveTo>
                  <a:lnTo>
                    <a:pt x="45" y="127"/>
                  </a:lnTo>
                  <a:lnTo>
                    <a:pt x="45" y="32"/>
                  </a:lnTo>
                  <a:lnTo>
                    <a:pt x="82" y="32"/>
                  </a:lnTo>
                  <a:lnTo>
                    <a:pt x="59" y="11"/>
                  </a:lnTo>
                  <a:lnTo>
                    <a:pt x="11" y="11"/>
                  </a:lnTo>
                  <a:lnTo>
                    <a:pt x="11" y="127"/>
                  </a:lnTo>
                  <a:close/>
                  <a:moveTo>
                    <a:pt x="56" y="159"/>
                  </a:moveTo>
                  <a:lnTo>
                    <a:pt x="146" y="159"/>
                  </a:lnTo>
                  <a:lnTo>
                    <a:pt x="146" y="85"/>
                  </a:lnTo>
                  <a:lnTo>
                    <a:pt x="101" y="85"/>
                  </a:lnTo>
                  <a:lnTo>
                    <a:pt x="101" y="43"/>
                  </a:lnTo>
                  <a:lnTo>
                    <a:pt x="56" y="43"/>
                  </a:lnTo>
                  <a:lnTo>
                    <a:pt x="56" y="159"/>
                  </a:lnTo>
                  <a:close/>
                  <a:moveTo>
                    <a:pt x="112" y="50"/>
                  </a:moveTo>
                  <a:lnTo>
                    <a:pt x="112" y="74"/>
                  </a:lnTo>
                  <a:lnTo>
                    <a:pt x="138" y="74"/>
                  </a:lnTo>
                  <a:lnTo>
                    <a:pt x="112" y="50"/>
                  </a:lnTo>
                  <a:close/>
                </a:path>
              </a:pathLst>
            </a:custGeom>
            <a:solidFill>
              <a:schemeClr val="bg2"/>
            </a:solidFill>
            <a:ln>
              <a:noFill/>
            </a:ln>
          </p:spPr>
          <p:txBody>
            <a:bodyPr vert="horz" wrap="square" lIns="91440" tIns="45720" rIns="91440" bIns="45720" numCol="1" anchor="t" anchorCtr="0" compatLnSpc="1"/>
            <a:lstStyle/>
            <a:p>
              <a:endParaRPr lang="en-US"/>
            </a:p>
          </p:txBody>
        </p:sp>
        <p:sp>
          <p:nvSpPr>
            <p:cNvPr id="172" name="Freeform 43"/>
            <p:cNvSpPr>
              <a:spLocks noEditPoints="1"/>
            </p:cNvSpPr>
            <p:nvPr/>
          </p:nvSpPr>
          <p:spPr bwMode="auto">
            <a:xfrm>
              <a:off x="9971088" y="4049713"/>
              <a:ext cx="252413" cy="185738"/>
            </a:xfrm>
            <a:custGeom>
              <a:avLst/>
              <a:gdLst>
                <a:gd name="T0" fmla="*/ 139 w 159"/>
                <a:gd name="T1" fmla="*/ 51 h 117"/>
                <a:gd name="T2" fmla="*/ 139 w 159"/>
                <a:gd name="T3" fmla="*/ 0 h 117"/>
                <a:gd name="T4" fmla="*/ 20 w 159"/>
                <a:gd name="T5" fmla="*/ 0 h 117"/>
                <a:gd name="T6" fmla="*/ 20 w 159"/>
                <a:gd name="T7" fmla="*/ 51 h 117"/>
                <a:gd name="T8" fmla="*/ 0 w 159"/>
                <a:gd name="T9" fmla="*/ 70 h 117"/>
                <a:gd name="T10" fmla="*/ 0 w 159"/>
                <a:gd name="T11" fmla="*/ 117 h 117"/>
                <a:gd name="T12" fmla="*/ 159 w 159"/>
                <a:gd name="T13" fmla="*/ 117 h 117"/>
                <a:gd name="T14" fmla="*/ 159 w 159"/>
                <a:gd name="T15" fmla="*/ 70 h 117"/>
                <a:gd name="T16" fmla="*/ 139 w 159"/>
                <a:gd name="T17" fmla="*/ 51 h 117"/>
                <a:gd name="T18" fmla="*/ 130 w 159"/>
                <a:gd name="T19" fmla="*/ 9 h 117"/>
                <a:gd name="T20" fmla="*/ 80 w 159"/>
                <a:gd name="T21" fmla="*/ 32 h 117"/>
                <a:gd name="T22" fmla="*/ 30 w 159"/>
                <a:gd name="T23" fmla="*/ 9 h 117"/>
                <a:gd name="T24" fmla="*/ 130 w 159"/>
                <a:gd name="T25" fmla="*/ 9 h 117"/>
                <a:gd name="T26" fmla="*/ 80 w 159"/>
                <a:gd name="T27" fmla="*/ 43 h 117"/>
                <a:gd name="T28" fmla="*/ 129 w 159"/>
                <a:gd name="T29" fmla="*/ 19 h 117"/>
                <a:gd name="T30" fmla="*/ 129 w 159"/>
                <a:gd name="T31" fmla="*/ 66 h 117"/>
                <a:gd name="T32" fmla="*/ 30 w 159"/>
                <a:gd name="T33" fmla="*/ 66 h 117"/>
                <a:gd name="T34" fmla="*/ 30 w 159"/>
                <a:gd name="T35" fmla="*/ 19 h 117"/>
                <a:gd name="T36" fmla="*/ 80 w 159"/>
                <a:gd name="T37" fmla="*/ 43 h 117"/>
                <a:gd name="T38" fmla="*/ 149 w 159"/>
                <a:gd name="T39" fmla="*/ 108 h 117"/>
                <a:gd name="T40" fmla="*/ 10 w 159"/>
                <a:gd name="T41" fmla="*/ 108 h 117"/>
                <a:gd name="T42" fmla="*/ 10 w 159"/>
                <a:gd name="T43" fmla="*/ 75 h 117"/>
                <a:gd name="T44" fmla="*/ 149 w 159"/>
                <a:gd name="T45" fmla="*/ 75 h 117"/>
                <a:gd name="T46" fmla="*/ 149 w 159"/>
                <a:gd name="T47" fmla="*/ 108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59" h="117">
                  <a:moveTo>
                    <a:pt x="139" y="51"/>
                  </a:moveTo>
                  <a:lnTo>
                    <a:pt x="139" y="0"/>
                  </a:lnTo>
                  <a:lnTo>
                    <a:pt x="20" y="0"/>
                  </a:lnTo>
                  <a:lnTo>
                    <a:pt x="20" y="51"/>
                  </a:lnTo>
                  <a:lnTo>
                    <a:pt x="0" y="70"/>
                  </a:lnTo>
                  <a:lnTo>
                    <a:pt x="0" y="117"/>
                  </a:lnTo>
                  <a:lnTo>
                    <a:pt x="159" y="117"/>
                  </a:lnTo>
                  <a:lnTo>
                    <a:pt x="159" y="70"/>
                  </a:lnTo>
                  <a:lnTo>
                    <a:pt x="139" y="51"/>
                  </a:lnTo>
                  <a:close/>
                  <a:moveTo>
                    <a:pt x="130" y="9"/>
                  </a:moveTo>
                  <a:lnTo>
                    <a:pt x="80" y="32"/>
                  </a:lnTo>
                  <a:lnTo>
                    <a:pt x="30" y="9"/>
                  </a:lnTo>
                  <a:lnTo>
                    <a:pt x="130" y="9"/>
                  </a:lnTo>
                  <a:close/>
                  <a:moveTo>
                    <a:pt x="80" y="43"/>
                  </a:moveTo>
                  <a:lnTo>
                    <a:pt x="129" y="19"/>
                  </a:lnTo>
                  <a:lnTo>
                    <a:pt x="129" y="66"/>
                  </a:lnTo>
                  <a:lnTo>
                    <a:pt x="30" y="66"/>
                  </a:lnTo>
                  <a:lnTo>
                    <a:pt x="30" y="19"/>
                  </a:lnTo>
                  <a:lnTo>
                    <a:pt x="80" y="43"/>
                  </a:lnTo>
                  <a:close/>
                  <a:moveTo>
                    <a:pt x="149" y="108"/>
                  </a:moveTo>
                  <a:lnTo>
                    <a:pt x="10" y="108"/>
                  </a:lnTo>
                  <a:lnTo>
                    <a:pt x="10" y="75"/>
                  </a:lnTo>
                  <a:lnTo>
                    <a:pt x="149" y="75"/>
                  </a:lnTo>
                  <a:lnTo>
                    <a:pt x="149" y="108"/>
                  </a:lnTo>
                  <a:close/>
                </a:path>
              </a:pathLst>
            </a:custGeom>
            <a:solidFill>
              <a:schemeClr val="bg2"/>
            </a:solidFill>
            <a:ln>
              <a:noFill/>
            </a:ln>
          </p:spPr>
          <p:txBody>
            <a:bodyPr vert="horz" wrap="square" lIns="91440" tIns="45720" rIns="91440" bIns="45720" numCol="1" anchor="t" anchorCtr="0" compatLnSpc="1"/>
            <a:lstStyle/>
            <a:p>
              <a:endParaRPr lang="en-US"/>
            </a:p>
          </p:txBody>
        </p:sp>
        <p:sp>
          <p:nvSpPr>
            <p:cNvPr id="173" name="Freeform 47"/>
            <p:cNvSpPr>
              <a:spLocks noEditPoints="1"/>
            </p:cNvSpPr>
            <p:nvPr/>
          </p:nvSpPr>
          <p:spPr bwMode="auto">
            <a:xfrm>
              <a:off x="11318299" y="4192882"/>
              <a:ext cx="153987" cy="136081"/>
            </a:xfrm>
            <a:custGeom>
              <a:avLst/>
              <a:gdLst>
                <a:gd name="T0" fmla="*/ 512 w 512"/>
                <a:gd name="T1" fmla="*/ 320 h 480"/>
                <a:gd name="T2" fmla="*/ 416 w 512"/>
                <a:gd name="T3" fmla="*/ 320 h 480"/>
                <a:gd name="T4" fmla="*/ 416 w 512"/>
                <a:gd name="T5" fmla="*/ 384 h 480"/>
                <a:gd name="T6" fmla="*/ 160 w 512"/>
                <a:gd name="T7" fmla="*/ 384 h 480"/>
                <a:gd name="T8" fmla="*/ 64 w 512"/>
                <a:gd name="T9" fmla="*/ 480 h 480"/>
                <a:gd name="T10" fmla="*/ 64 w 512"/>
                <a:gd name="T11" fmla="*/ 384 h 480"/>
                <a:gd name="T12" fmla="*/ 0 w 512"/>
                <a:gd name="T13" fmla="*/ 384 h 480"/>
                <a:gd name="T14" fmla="*/ 0 w 512"/>
                <a:gd name="T15" fmla="*/ 96 h 480"/>
                <a:gd name="T16" fmla="*/ 64 w 512"/>
                <a:gd name="T17" fmla="*/ 96 h 480"/>
                <a:gd name="T18" fmla="*/ 64 w 512"/>
                <a:gd name="T19" fmla="*/ 0 h 480"/>
                <a:gd name="T20" fmla="*/ 512 w 512"/>
                <a:gd name="T21" fmla="*/ 0 h 480"/>
                <a:gd name="T22" fmla="*/ 512 w 512"/>
                <a:gd name="T23" fmla="*/ 320 h 480"/>
                <a:gd name="T24" fmla="*/ 384 w 512"/>
                <a:gd name="T25" fmla="*/ 128 h 480"/>
                <a:gd name="T26" fmla="*/ 32 w 512"/>
                <a:gd name="T27" fmla="*/ 128 h 480"/>
                <a:gd name="T28" fmla="*/ 32 w 512"/>
                <a:gd name="T29" fmla="*/ 352 h 480"/>
                <a:gd name="T30" fmla="*/ 96 w 512"/>
                <a:gd name="T31" fmla="*/ 352 h 480"/>
                <a:gd name="T32" fmla="*/ 96 w 512"/>
                <a:gd name="T33" fmla="*/ 403 h 480"/>
                <a:gd name="T34" fmla="*/ 122 w 512"/>
                <a:gd name="T35" fmla="*/ 378 h 480"/>
                <a:gd name="T36" fmla="*/ 147 w 512"/>
                <a:gd name="T37" fmla="*/ 352 h 480"/>
                <a:gd name="T38" fmla="*/ 384 w 512"/>
                <a:gd name="T39" fmla="*/ 352 h 480"/>
                <a:gd name="T40" fmla="*/ 384 w 512"/>
                <a:gd name="T41" fmla="*/ 128 h 480"/>
                <a:gd name="T42" fmla="*/ 480 w 512"/>
                <a:gd name="T43" fmla="*/ 32 h 480"/>
                <a:gd name="T44" fmla="*/ 96 w 512"/>
                <a:gd name="T45" fmla="*/ 32 h 480"/>
                <a:gd name="T46" fmla="*/ 96 w 512"/>
                <a:gd name="T47" fmla="*/ 96 h 480"/>
                <a:gd name="T48" fmla="*/ 416 w 512"/>
                <a:gd name="T49" fmla="*/ 96 h 480"/>
                <a:gd name="T50" fmla="*/ 416 w 512"/>
                <a:gd name="T51" fmla="*/ 288 h 480"/>
                <a:gd name="T52" fmla="*/ 480 w 512"/>
                <a:gd name="T53" fmla="*/ 288 h 480"/>
                <a:gd name="T54" fmla="*/ 480 w 512"/>
                <a:gd name="T55" fmla="*/ 32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12" h="480">
                  <a:moveTo>
                    <a:pt x="512" y="320"/>
                  </a:moveTo>
                  <a:lnTo>
                    <a:pt x="416" y="320"/>
                  </a:lnTo>
                  <a:lnTo>
                    <a:pt x="416" y="384"/>
                  </a:lnTo>
                  <a:lnTo>
                    <a:pt x="160" y="384"/>
                  </a:lnTo>
                  <a:lnTo>
                    <a:pt x="64" y="480"/>
                  </a:lnTo>
                  <a:lnTo>
                    <a:pt x="64" y="384"/>
                  </a:lnTo>
                  <a:lnTo>
                    <a:pt x="0" y="384"/>
                  </a:lnTo>
                  <a:lnTo>
                    <a:pt x="0" y="96"/>
                  </a:lnTo>
                  <a:lnTo>
                    <a:pt x="64" y="96"/>
                  </a:lnTo>
                  <a:lnTo>
                    <a:pt x="64" y="0"/>
                  </a:lnTo>
                  <a:lnTo>
                    <a:pt x="512" y="0"/>
                  </a:lnTo>
                  <a:lnTo>
                    <a:pt x="512" y="320"/>
                  </a:lnTo>
                  <a:close/>
                  <a:moveTo>
                    <a:pt x="384" y="128"/>
                  </a:moveTo>
                  <a:lnTo>
                    <a:pt x="32" y="128"/>
                  </a:lnTo>
                  <a:lnTo>
                    <a:pt x="32" y="352"/>
                  </a:lnTo>
                  <a:lnTo>
                    <a:pt x="96" y="352"/>
                  </a:lnTo>
                  <a:lnTo>
                    <a:pt x="96" y="403"/>
                  </a:lnTo>
                  <a:cubicBezTo>
                    <a:pt x="105" y="395"/>
                    <a:pt x="113" y="386"/>
                    <a:pt x="122" y="378"/>
                  </a:cubicBezTo>
                  <a:cubicBezTo>
                    <a:pt x="130" y="369"/>
                    <a:pt x="138" y="361"/>
                    <a:pt x="147" y="352"/>
                  </a:cubicBezTo>
                  <a:lnTo>
                    <a:pt x="384" y="352"/>
                  </a:lnTo>
                  <a:lnTo>
                    <a:pt x="384" y="128"/>
                  </a:lnTo>
                  <a:close/>
                  <a:moveTo>
                    <a:pt x="480" y="32"/>
                  </a:moveTo>
                  <a:lnTo>
                    <a:pt x="96" y="32"/>
                  </a:lnTo>
                  <a:lnTo>
                    <a:pt x="96" y="96"/>
                  </a:lnTo>
                  <a:lnTo>
                    <a:pt x="416" y="96"/>
                  </a:lnTo>
                  <a:lnTo>
                    <a:pt x="416" y="288"/>
                  </a:lnTo>
                  <a:lnTo>
                    <a:pt x="480" y="288"/>
                  </a:lnTo>
                  <a:lnTo>
                    <a:pt x="480" y="32"/>
                  </a:lnTo>
                  <a:close/>
                </a:path>
              </a:pathLst>
            </a:custGeom>
            <a:solidFill>
              <a:schemeClr val="bg2"/>
            </a:solidFill>
            <a:ln w="0">
              <a:noFill/>
              <a:prstDash val="solid"/>
              <a:round/>
            </a:ln>
          </p:spPr>
          <p:txBody>
            <a:bodyPr vert="horz" wrap="square" lIns="91440" tIns="45720" rIns="91440" bIns="45720" numCol="1" anchor="t" anchorCtr="0" compatLnSpc="1"/>
            <a:lstStyle/>
            <a:p>
              <a:endParaRPr lang="en-US"/>
            </a:p>
          </p:txBody>
        </p:sp>
        <p:sp>
          <p:nvSpPr>
            <p:cNvPr id="174" name="Freeform 51"/>
            <p:cNvSpPr>
              <a:spLocks noEditPoints="1"/>
            </p:cNvSpPr>
            <p:nvPr/>
          </p:nvSpPr>
          <p:spPr bwMode="auto">
            <a:xfrm>
              <a:off x="11172249" y="4317851"/>
              <a:ext cx="252412" cy="177800"/>
            </a:xfrm>
            <a:custGeom>
              <a:avLst/>
              <a:gdLst>
                <a:gd name="T0" fmla="*/ 499 w 512"/>
                <a:gd name="T1" fmla="*/ 144 h 384"/>
                <a:gd name="T2" fmla="*/ 480 w 512"/>
                <a:gd name="T3" fmla="*/ 192 h 384"/>
                <a:gd name="T4" fmla="*/ 441 w 512"/>
                <a:gd name="T5" fmla="*/ 134 h 384"/>
                <a:gd name="T6" fmla="*/ 371 w 512"/>
                <a:gd name="T7" fmla="*/ 147 h 384"/>
                <a:gd name="T8" fmla="*/ 342 w 512"/>
                <a:gd name="T9" fmla="*/ 236 h 384"/>
                <a:gd name="T10" fmla="*/ 365 w 512"/>
                <a:gd name="T11" fmla="*/ 317 h 384"/>
                <a:gd name="T12" fmla="*/ 352 w 512"/>
                <a:gd name="T13" fmla="*/ 384 h 384"/>
                <a:gd name="T14" fmla="*/ 294 w 512"/>
                <a:gd name="T15" fmla="*/ 296 h 384"/>
                <a:gd name="T16" fmla="*/ 189 w 512"/>
                <a:gd name="T17" fmla="*/ 317 h 384"/>
                <a:gd name="T18" fmla="*/ 128 w 512"/>
                <a:gd name="T19" fmla="*/ 384 h 384"/>
                <a:gd name="T20" fmla="*/ 170 w 512"/>
                <a:gd name="T21" fmla="*/ 290 h 384"/>
                <a:gd name="T22" fmla="*/ 160 w 512"/>
                <a:gd name="T23" fmla="*/ 192 h 384"/>
                <a:gd name="T24" fmla="*/ 121 w 512"/>
                <a:gd name="T25" fmla="*/ 134 h 384"/>
                <a:gd name="T26" fmla="*/ 51 w 512"/>
                <a:gd name="T27" fmla="*/ 147 h 384"/>
                <a:gd name="T28" fmla="*/ 0 w 512"/>
                <a:gd name="T29" fmla="*/ 192 h 384"/>
                <a:gd name="T30" fmla="*/ 29 w 512"/>
                <a:gd name="T31" fmla="*/ 124 h 384"/>
                <a:gd name="T32" fmla="*/ 32 w 512"/>
                <a:gd name="T33" fmla="*/ 64 h 384"/>
                <a:gd name="T34" fmla="*/ 72 w 512"/>
                <a:gd name="T35" fmla="*/ 6 h 384"/>
                <a:gd name="T36" fmla="*/ 142 w 512"/>
                <a:gd name="T37" fmla="*/ 19 h 384"/>
                <a:gd name="T38" fmla="*/ 156 w 512"/>
                <a:gd name="T39" fmla="*/ 88 h 384"/>
                <a:gd name="T40" fmla="*/ 211 w 512"/>
                <a:gd name="T41" fmla="*/ 108 h 384"/>
                <a:gd name="T42" fmla="*/ 336 w 512"/>
                <a:gd name="T43" fmla="*/ 139 h 384"/>
                <a:gd name="T44" fmla="*/ 352 w 512"/>
                <a:gd name="T45" fmla="*/ 64 h 384"/>
                <a:gd name="T46" fmla="*/ 392 w 512"/>
                <a:gd name="T47" fmla="*/ 6 h 384"/>
                <a:gd name="T48" fmla="*/ 462 w 512"/>
                <a:gd name="T49" fmla="*/ 19 h 384"/>
                <a:gd name="T50" fmla="*/ 476 w 512"/>
                <a:gd name="T51" fmla="*/ 88 h 384"/>
                <a:gd name="T52" fmla="*/ 67 w 512"/>
                <a:gd name="T53" fmla="*/ 77 h 384"/>
                <a:gd name="T54" fmla="*/ 96 w 512"/>
                <a:gd name="T55" fmla="*/ 96 h 384"/>
                <a:gd name="T56" fmla="*/ 126 w 512"/>
                <a:gd name="T57" fmla="*/ 77 h 384"/>
                <a:gd name="T58" fmla="*/ 119 w 512"/>
                <a:gd name="T59" fmla="*/ 42 h 384"/>
                <a:gd name="T60" fmla="*/ 84 w 512"/>
                <a:gd name="T61" fmla="*/ 35 h 384"/>
                <a:gd name="T62" fmla="*/ 64 w 512"/>
                <a:gd name="T63" fmla="*/ 64 h 384"/>
                <a:gd name="T64" fmla="*/ 302 w 512"/>
                <a:gd name="T65" fmla="*/ 238 h 384"/>
                <a:gd name="T66" fmla="*/ 315 w 512"/>
                <a:gd name="T67" fmla="*/ 168 h 384"/>
                <a:gd name="T68" fmla="*/ 256 w 512"/>
                <a:gd name="T69" fmla="*/ 128 h 384"/>
                <a:gd name="T70" fmla="*/ 198 w 512"/>
                <a:gd name="T71" fmla="*/ 168 h 384"/>
                <a:gd name="T72" fmla="*/ 211 w 512"/>
                <a:gd name="T73" fmla="*/ 238 h 384"/>
                <a:gd name="T74" fmla="*/ 384 w 512"/>
                <a:gd name="T75" fmla="*/ 64 h 384"/>
                <a:gd name="T76" fmla="*/ 404 w 512"/>
                <a:gd name="T77" fmla="*/ 94 h 384"/>
                <a:gd name="T78" fmla="*/ 439 w 512"/>
                <a:gd name="T79" fmla="*/ 87 h 384"/>
                <a:gd name="T80" fmla="*/ 446 w 512"/>
                <a:gd name="T81" fmla="*/ 52 h 384"/>
                <a:gd name="T82" fmla="*/ 416 w 512"/>
                <a:gd name="T83" fmla="*/ 32 h 384"/>
                <a:gd name="T84" fmla="*/ 387 w 512"/>
                <a:gd name="T85" fmla="*/ 52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12" h="384">
                  <a:moveTo>
                    <a:pt x="463" y="108"/>
                  </a:moveTo>
                  <a:cubicBezTo>
                    <a:pt x="470" y="113"/>
                    <a:pt x="477" y="118"/>
                    <a:pt x="483" y="124"/>
                  </a:cubicBezTo>
                  <a:cubicBezTo>
                    <a:pt x="490" y="130"/>
                    <a:pt x="495" y="137"/>
                    <a:pt x="499" y="144"/>
                  </a:cubicBezTo>
                  <a:cubicBezTo>
                    <a:pt x="503" y="151"/>
                    <a:pt x="507" y="159"/>
                    <a:pt x="509" y="167"/>
                  </a:cubicBezTo>
                  <a:cubicBezTo>
                    <a:pt x="511" y="175"/>
                    <a:pt x="512" y="184"/>
                    <a:pt x="512" y="192"/>
                  </a:cubicBezTo>
                  <a:lnTo>
                    <a:pt x="480" y="192"/>
                  </a:lnTo>
                  <a:cubicBezTo>
                    <a:pt x="480" y="184"/>
                    <a:pt x="479" y="176"/>
                    <a:pt x="475" y="168"/>
                  </a:cubicBezTo>
                  <a:cubicBezTo>
                    <a:pt x="472" y="160"/>
                    <a:pt x="467" y="153"/>
                    <a:pt x="462" y="147"/>
                  </a:cubicBezTo>
                  <a:cubicBezTo>
                    <a:pt x="456" y="142"/>
                    <a:pt x="449" y="137"/>
                    <a:pt x="441" y="134"/>
                  </a:cubicBezTo>
                  <a:cubicBezTo>
                    <a:pt x="433" y="130"/>
                    <a:pt x="425" y="128"/>
                    <a:pt x="416" y="128"/>
                  </a:cubicBezTo>
                  <a:cubicBezTo>
                    <a:pt x="408" y="128"/>
                    <a:pt x="399" y="130"/>
                    <a:pt x="392" y="134"/>
                  </a:cubicBezTo>
                  <a:cubicBezTo>
                    <a:pt x="384" y="137"/>
                    <a:pt x="377" y="142"/>
                    <a:pt x="371" y="147"/>
                  </a:cubicBezTo>
                  <a:cubicBezTo>
                    <a:pt x="366" y="153"/>
                    <a:pt x="361" y="160"/>
                    <a:pt x="358" y="168"/>
                  </a:cubicBezTo>
                  <a:cubicBezTo>
                    <a:pt x="354" y="176"/>
                    <a:pt x="352" y="184"/>
                    <a:pt x="352" y="192"/>
                  </a:cubicBezTo>
                  <a:cubicBezTo>
                    <a:pt x="352" y="208"/>
                    <a:pt x="349" y="222"/>
                    <a:pt x="342" y="236"/>
                  </a:cubicBezTo>
                  <a:cubicBezTo>
                    <a:pt x="335" y="249"/>
                    <a:pt x="326" y="261"/>
                    <a:pt x="313" y="270"/>
                  </a:cubicBezTo>
                  <a:cubicBezTo>
                    <a:pt x="324" y="275"/>
                    <a:pt x="334" y="282"/>
                    <a:pt x="343" y="290"/>
                  </a:cubicBezTo>
                  <a:cubicBezTo>
                    <a:pt x="352" y="298"/>
                    <a:pt x="359" y="307"/>
                    <a:pt x="365" y="317"/>
                  </a:cubicBezTo>
                  <a:cubicBezTo>
                    <a:pt x="371" y="327"/>
                    <a:pt x="376" y="338"/>
                    <a:pt x="379" y="349"/>
                  </a:cubicBezTo>
                  <a:cubicBezTo>
                    <a:pt x="383" y="361"/>
                    <a:pt x="384" y="372"/>
                    <a:pt x="384" y="384"/>
                  </a:cubicBezTo>
                  <a:lnTo>
                    <a:pt x="352" y="384"/>
                  </a:lnTo>
                  <a:cubicBezTo>
                    <a:pt x="352" y="371"/>
                    <a:pt x="350" y="359"/>
                    <a:pt x="345" y="347"/>
                  </a:cubicBezTo>
                  <a:cubicBezTo>
                    <a:pt x="340" y="336"/>
                    <a:pt x="333" y="325"/>
                    <a:pt x="324" y="317"/>
                  </a:cubicBezTo>
                  <a:cubicBezTo>
                    <a:pt x="316" y="308"/>
                    <a:pt x="305" y="301"/>
                    <a:pt x="294" y="296"/>
                  </a:cubicBezTo>
                  <a:cubicBezTo>
                    <a:pt x="282" y="291"/>
                    <a:pt x="270" y="288"/>
                    <a:pt x="256" y="288"/>
                  </a:cubicBezTo>
                  <a:cubicBezTo>
                    <a:pt x="243" y="288"/>
                    <a:pt x="231" y="291"/>
                    <a:pt x="219" y="296"/>
                  </a:cubicBezTo>
                  <a:cubicBezTo>
                    <a:pt x="208" y="301"/>
                    <a:pt x="197" y="308"/>
                    <a:pt x="189" y="317"/>
                  </a:cubicBezTo>
                  <a:cubicBezTo>
                    <a:pt x="180" y="325"/>
                    <a:pt x="173" y="336"/>
                    <a:pt x="168" y="347"/>
                  </a:cubicBezTo>
                  <a:cubicBezTo>
                    <a:pt x="163" y="359"/>
                    <a:pt x="160" y="371"/>
                    <a:pt x="160" y="384"/>
                  </a:cubicBezTo>
                  <a:lnTo>
                    <a:pt x="128" y="384"/>
                  </a:lnTo>
                  <a:cubicBezTo>
                    <a:pt x="128" y="372"/>
                    <a:pt x="130" y="361"/>
                    <a:pt x="133" y="349"/>
                  </a:cubicBezTo>
                  <a:cubicBezTo>
                    <a:pt x="137" y="338"/>
                    <a:pt x="142" y="327"/>
                    <a:pt x="148" y="317"/>
                  </a:cubicBezTo>
                  <a:cubicBezTo>
                    <a:pt x="154" y="307"/>
                    <a:pt x="161" y="298"/>
                    <a:pt x="170" y="290"/>
                  </a:cubicBezTo>
                  <a:cubicBezTo>
                    <a:pt x="179" y="282"/>
                    <a:pt x="189" y="275"/>
                    <a:pt x="199" y="270"/>
                  </a:cubicBezTo>
                  <a:cubicBezTo>
                    <a:pt x="187" y="261"/>
                    <a:pt x="178" y="249"/>
                    <a:pt x="171" y="236"/>
                  </a:cubicBezTo>
                  <a:cubicBezTo>
                    <a:pt x="164" y="222"/>
                    <a:pt x="160" y="208"/>
                    <a:pt x="160" y="192"/>
                  </a:cubicBezTo>
                  <a:cubicBezTo>
                    <a:pt x="160" y="184"/>
                    <a:pt x="159" y="176"/>
                    <a:pt x="155" y="168"/>
                  </a:cubicBezTo>
                  <a:cubicBezTo>
                    <a:pt x="152" y="160"/>
                    <a:pt x="147" y="153"/>
                    <a:pt x="142" y="147"/>
                  </a:cubicBezTo>
                  <a:cubicBezTo>
                    <a:pt x="136" y="142"/>
                    <a:pt x="129" y="137"/>
                    <a:pt x="121" y="134"/>
                  </a:cubicBezTo>
                  <a:cubicBezTo>
                    <a:pt x="113" y="130"/>
                    <a:pt x="105" y="128"/>
                    <a:pt x="96" y="128"/>
                  </a:cubicBezTo>
                  <a:cubicBezTo>
                    <a:pt x="88" y="128"/>
                    <a:pt x="79" y="130"/>
                    <a:pt x="72" y="134"/>
                  </a:cubicBezTo>
                  <a:cubicBezTo>
                    <a:pt x="64" y="137"/>
                    <a:pt x="57" y="142"/>
                    <a:pt x="51" y="147"/>
                  </a:cubicBezTo>
                  <a:cubicBezTo>
                    <a:pt x="46" y="153"/>
                    <a:pt x="41" y="160"/>
                    <a:pt x="38" y="168"/>
                  </a:cubicBezTo>
                  <a:cubicBezTo>
                    <a:pt x="34" y="176"/>
                    <a:pt x="32" y="184"/>
                    <a:pt x="32" y="192"/>
                  </a:cubicBezTo>
                  <a:lnTo>
                    <a:pt x="0" y="192"/>
                  </a:lnTo>
                  <a:cubicBezTo>
                    <a:pt x="0" y="184"/>
                    <a:pt x="2" y="175"/>
                    <a:pt x="4" y="167"/>
                  </a:cubicBezTo>
                  <a:cubicBezTo>
                    <a:pt x="6" y="159"/>
                    <a:pt x="10" y="151"/>
                    <a:pt x="14" y="144"/>
                  </a:cubicBezTo>
                  <a:cubicBezTo>
                    <a:pt x="18" y="137"/>
                    <a:pt x="23" y="130"/>
                    <a:pt x="29" y="124"/>
                  </a:cubicBezTo>
                  <a:cubicBezTo>
                    <a:pt x="36" y="118"/>
                    <a:pt x="42" y="113"/>
                    <a:pt x="50" y="108"/>
                  </a:cubicBezTo>
                  <a:cubicBezTo>
                    <a:pt x="44" y="103"/>
                    <a:pt x="40" y="96"/>
                    <a:pt x="37" y="88"/>
                  </a:cubicBezTo>
                  <a:cubicBezTo>
                    <a:pt x="34" y="81"/>
                    <a:pt x="32" y="73"/>
                    <a:pt x="32" y="64"/>
                  </a:cubicBezTo>
                  <a:cubicBezTo>
                    <a:pt x="32" y="56"/>
                    <a:pt x="34" y="48"/>
                    <a:pt x="38" y="40"/>
                  </a:cubicBezTo>
                  <a:cubicBezTo>
                    <a:pt x="41" y="32"/>
                    <a:pt x="46" y="25"/>
                    <a:pt x="51" y="19"/>
                  </a:cubicBezTo>
                  <a:cubicBezTo>
                    <a:pt x="57" y="14"/>
                    <a:pt x="64" y="9"/>
                    <a:pt x="72" y="6"/>
                  </a:cubicBezTo>
                  <a:cubicBezTo>
                    <a:pt x="79" y="2"/>
                    <a:pt x="88" y="0"/>
                    <a:pt x="96" y="0"/>
                  </a:cubicBezTo>
                  <a:cubicBezTo>
                    <a:pt x="105" y="0"/>
                    <a:pt x="113" y="2"/>
                    <a:pt x="121" y="6"/>
                  </a:cubicBezTo>
                  <a:cubicBezTo>
                    <a:pt x="129" y="9"/>
                    <a:pt x="136" y="14"/>
                    <a:pt x="142" y="19"/>
                  </a:cubicBezTo>
                  <a:cubicBezTo>
                    <a:pt x="147" y="25"/>
                    <a:pt x="152" y="32"/>
                    <a:pt x="155" y="40"/>
                  </a:cubicBezTo>
                  <a:cubicBezTo>
                    <a:pt x="159" y="48"/>
                    <a:pt x="160" y="56"/>
                    <a:pt x="160" y="64"/>
                  </a:cubicBezTo>
                  <a:cubicBezTo>
                    <a:pt x="160" y="73"/>
                    <a:pt x="159" y="81"/>
                    <a:pt x="156" y="88"/>
                  </a:cubicBezTo>
                  <a:cubicBezTo>
                    <a:pt x="153" y="96"/>
                    <a:pt x="148" y="103"/>
                    <a:pt x="143" y="108"/>
                  </a:cubicBezTo>
                  <a:cubicBezTo>
                    <a:pt x="157" y="116"/>
                    <a:pt x="168" y="126"/>
                    <a:pt x="176" y="139"/>
                  </a:cubicBezTo>
                  <a:cubicBezTo>
                    <a:pt x="185" y="126"/>
                    <a:pt x="197" y="116"/>
                    <a:pt x="211" y="108"/>
                  </a:cubicBezTo>
                  <a:cubicBezTo>
                    <a:pt x="225" y="100"/>
                    <a:pt x="240" y="96"/>
                    <a:pt x="256" y="96"/>
                  </a:cubicBezTo>
                  <a:cubicBezTo>
                    <a:pt x="273" y="96"/>
                    <a:pt x="288" y="100"/>
                    <a:pt x="302" y="108"/>
                  </a:cubicBezTo>
                  <a:cubicBezTo>
                    <a:pt x="316" y="116"/>
                    <a:pt x="327" y="126"/>
                    <a:pt x="336" y="139"/>
                  </a:cubicBezTo>
                  <a:cubicBezTo>
                    <a:pt x="345" y="126"/>
                    <a:pt x="356" y="116"/>
                    <a:pt x="370" y="108"/>
                  </a:cubicBezTo>
                  <a:cubicBezTo>
                    <a:pt x="364" y="103"/>
                    <a:pt x="360" y="96"/>
                    <a:pt x="357" y="88"/>
                  </a:cubicBezTo>
                  <a:cubicBezTo>
                    <a:pt x="354" y="81"/>
                    <a:pt x="352" y="73"/>
                    <a:pt x="352" y="64"/>
                  </a:cubicBezTo>
                  <a:cubicBezTo>
                    <a:pt x="352" y="56"/>
                    <a:pt x="354" y="48"/>
                    <a:pt x="358" y="40"/>
                  </a:cubicBezTo>
                  <a:cubicBezTo>
                    <a:pt x="361" y="32"/>
                    <a:pt x="366" y="25"/>
                    <a:pt x="371" y="19"/>
                  </a:cubicBezTo>
                  <a:cubicBezTo>
                    <a:pt x="377" y="14"/>
                    <a:pt x="384" y="9"/>
                    <a:pt x="392" y="6"/>
                  </a:cubicBezTo>
                  <a:cubicBezTo>
                    <a:pt x="399" y="2"/>
                    <a:pt x="408" y="0"/>
                    <a:pt x="416" y="0"/>
                  </a:cubicBezTo>
                  <a:cubicBezTo>
                    <a:pt x="425" y="0"/>
                    <a:pt x="433" y="2"/>
                    <a:pt x="441" y="6"/>
                  </a:cubicBezTo>
                  <a:cubicBezTo>
                    <a:pt x="449" y="9"/>
                    <a:pt x="456" y="14"/>
                    <a:pt x="462" y="19"/>
                  </a:cubicBezTo>
                  <a:cubicBezTo>
                    <a:pt x="467" y="25"/>
                    <a:pt x="472" y="32"/>
                    <a:pt x="475" y="40"/>
                  </a:cubicBezTo>
                  <a:cubicBezTo>
                    <a:pt x="479" y="48"/>
                    <a:pt x="480" y="56"/>
                    <a:pt x="480" y="64"/>
                  </a:cubicBezTo>
                  <a:cubicBezTo>
                    <a:pt x="480" y="73"/>
                    <a:pt x="479" y="81"/>
                    <a:pt x="476" y="88"/>
                  </a:cubicBezTo>
                  <a:cubicBezTo>
                    <a:pt x="473" y="96"/>
                    <a:pt x="468" y="103"/>
                    <a:pt x="463" y="108"/>
                  </a:cubicBezTo>
                  <a:close/>
                  <a:moveTo>
                    <a:pt x="64" y="64"/>
                  </a:moveTo>
                  <a:cubicBezTo>
                    <a:pt x="64" y="69"/>
                    <a:pt x="65" y="73"/>
                    <a:pt x="67" y="77"/>
                  </a:cubicBezTo>
                  <a:cubicBezTo>
                    <a:pt x="69" y="81"/>
                    <a:pt x="71" y="84"/>
                    <a:pt x="74" y="87"/>
                  </a:cubicBezTo>
                  <a:cubicBezTo>
                    <a:pt x="77" y="90"/>
                    <a:pt x="80" y="92"/>
                    <a:pt x="84" y="94"/>
                  </a:cubicBezTo>
                  <a:cubicBezTo>
                    <a:pt x="88" y="96"/>
                    <a:pt x="92" y="96"/>
                    <a:pt x="96" y="96"/>
                  </a:cubicBezTo>
                  <a:cubicBezTo>
                    <a:pt x="101" y="96"/>
                    <a:pt x="105" y="96"/>
                    <a:pt x="109" y="94"/>
                  </a:cubicBezTo>
                  <a:cubicBezTo>
                    <a:pt x="113" y="92"/>
                    <a:pt x="116" y="90"/>
                    <a:pt x="119" y="87"/>
                  </a:cubicBezTo>
                  <a:cubicBezTo>
                    <a:pt x="122" y="84"/>
                    <a:pt x="124" y="81"/>
                    <a:pt x="126" y="77"/>
                  </a:cubicBezTo>
                  <a:cubicBezTo>
                    <a:pt x="128" y="73"/>
                    <a:pt x="128" y="69"/>
                    <a:pt x="128" y="64"/>
                  </a:cubicBezTo>
                  <a:cubicBezTo>
                    <a:pt x="128" y="60"/>
                    <a:pt x="128" y="56"/>
                    <a:pt x="126" y="52"/>
                  </a:cubicBezTo>
                  <a:cubicBezTo>
                    <a:pt x="124" y="48"/>
                    <a:pt x="122" y="45"/>
                    <a:pt x="119" y="42"/>
                  </a:cubicBezTo>
                  <a:cubicBezTo>
                    <a:pt x="116" y="39"/>
                    <a:pt x="113" y="37"/>
                    <a:pt x="109" y="35"/>
                  </a:cubicBezTo>
                  <a:cubicBezTo>
                    <a:pt x="105" y="33"/>
                    <a:pt x="101" y="32"/>
                    <a:pt x="96" y="32"/>
                  </a:cubicBezTo>
                  <a:cubicBezTo>
                    <a:pt x="92" y="32"/>
                    <a:pt x="88" y="33"/>
                    <a:pt x="84" y="35"/>
                  </a:cubicBezTo>
                  <a:cubicBezTo>
                    <a:pt x="80" y="37"/>
                    <a:pt x="77" y="39"/>
                    <a:pt x="74" y="42"/>
                  </a:cubicBezTo>
                  <a:cubicBezTo>
                    <a:pt x="71" y="45"/>
                    <a:pt x="69" y="48"/>
                    <a:pt x="67" y="52"/>
                  </a:cubicBezTo>
                  <a:cubicBezTo>
                    <a:pt x="65" y="56"/>
                    <a:pt x="64" y="60"/>
                    <a:pt x="64" y="64"/>
                  </a:cubicBezTo>
                  <a:close/>
                  <a:moveTo>
                    <a:pt x="256" y="256"/>
                  </a:moveTo>
                  <a:cubicBezTo>
                    <a:pt x="265" y="256"/>
                    <a:pt x="273" y="255"/>
                    <a:pt x="281" y="251"/>
                  </a:cubicBezTo>
                  <a:cubicBezTo>
                    <a:pt x="289" y="248"/>
                    <a:pt x="296" y="243"/>
                    <a:pt x="302" y="238"/>
                  </a:cubicBezTo>
                  <a:cubicBezTo>
                    <a:pt x="307" y="232"/>
                    <a:pt x="312" y="225"/>
                    <a:pt x="315" y="217"/>
                  </a:cubicBezTo>
                  <a:cubicBezTo>
                    <a:pt x="319" y="210"/>
                    <a:pt x="320" y="201"/>
                    <a:pt x="320" y="192"/>
                  </a:cubicBezTo>
                  <a:cubicBezTo>
                    <a:pt x="320" y="184"/>
                    <a:pt x="319" y="176"/>
                    <a:pt x="315" y="168"/>
                  </a:cubicBezTo>
                  <a:cubicBezTo>
                    <a:pt x="312" y="160"/>
                    <a:pt x="307" y="153"/>
                    <a:pt x="302" y="147"/>
                  </a:cubicBezTo>
                  <a:cubicBezTo>
                    <a:pt x="296" y="142"/>
                    <a:pt x="289" y="137"/>
                    <a:pt x="281" y="134"/>
                  </a:cubicBezTo>
                  <a:cubicBezTo>
                    <a:pt x="273" y="130"/>
                    <a:pt x="265" y="128"/>
                    <a:pt x="256" y="128"/>
                  </a:cubicBezTo>
                  <a:cubicBezTo>
                    <a:pt x="248" y="128"/>
                    <a:pt x="239" y="130"/>
                    <a:pt x="232" y="134"/>
                  </a:cubicBezTo>
                  <a:cubicBezTo>
                    <a:pt x="224" y="137"/>
                    <a:pt x="217" y="142"/>
                    <a:pt x="211" y="147"/>
                  </a:cubicBezTo>
                  <a:cubicBezTo>
                    <a:pt x="206" y="153"/>
                    <a:pt x="201" y="160"/>
                    <a:pt x="198" y="168"/>
                  </a:cubicBezTo>
                  <a:cubicBezTo>
                    <a:pt x="194" y="176"/>
                    <a:pt x="192" y="184"/>
                    <a:pt x="192" y="192"/>
                  </a:cubicBezTo>
                  <a:cubicBezTo>
                    <a:pt x="192" y="201"/>
                    <a:pt x="194" y="210"/>
                    <a:pt x="198" y="217"/>
                  </a:cubicBezTo>
                  <a:cubicBezTo>
                    <a:pt x="201" y="225"/>
                    <a:pt x="206" y="232"/>
                    <a:pt x="211" y="238"/>
                  </a:cubicBezTo>
                  <a:cubicBezTo>
                    <a:pt x="217" y="243"/>
                    <a:pt x="224" y="248"/>
                    <a:pt x="232" y="251"/>
                  </a:cubicBezTo>
                  <a:cubicBezTo>
                    <a:pt x="239" y="255"/>
                    <a:pt x="248" y="256"/>
                    <a:pt x="256" y="256"/>
                  </a:cubicBezTo>
                  <a:close/>
                  <a:moveTo>
                    <a:pt x="384" y="64"/>
                  </a:moveTo>
                  <a:cubicBezTo>
                    <a:pt x="384" y="69"/>
                    <a:pt x="385" y="73"/>
                    <a:pt x="387" y="77"/>
                  </a:cubicBezTo>
                  <a:cubicBezTo>
                    <a:pt x="389" y="81"/>
                    <a:pt x="391" y="84"/>
                    <a:pt x="394" y="87"/>
                  </a:cubicBezTo>
                  <a:cubicBezTo>
                    <a:pt x="397" y="90"/>
                    <a:pt x="400" y="92"/>
                    <a:pt x="404" y="94"/>
                  </a:cubicBezTo>
                  <a:cubicBezTo>
                    <a:pt x="408" y="96"/>
                    <a:pt x="412" y="96"/>
                    <a:pt x="416" y="96"/>
                  </a:cubicBezTo>
                  <a:cubicBezTo>
                    <a:pt x="421" y="96"/>
                    <a:pt x="425" y="96"/>
                    <a:pt x="429" y="94"/>
                  </a:cubicBezTo>
                  <a:cubicBezTo>
                    <a:pt x="433" y="92"/>
                    <a:pt x="436" y="90"/>
                    <a:pt x="439" y="87"/>
                  </a:cubicBezTo>
                  <a:cubicBezTo>
                    <a:pt x="442" y="84"/>
                    <a:pt x="444" y="81"/>
                    <a:pt x="446" y="77"/>
                  </a:cubicBezTo>
                  <a:cubicBezTo>
                    <a:pt x="448" y="73"/>
                    <a:pt x="448" y="69"/>
                    <a:pt x="448" y="64"/>
                  </a:cubicBezTo>
                  <a:cubicBezTo>
                    <a:pt x="448" y="60"/>
                    <a:pt x="448" y="56"/>
                    <a:pt x="446" y="52"/>
                  </a:cubicBezTo>
                  <a:cubicBezTo>
                    <a:pt x="444" y="48"/>
                    <a:pt x="442" y="45"/>
                    <a:pt x="439" y="42"/>
                  </a:cubicBezTo>
                  <a:cubicBezTo>
                    <a:pt x="436" y="39"/>
                    <a:pt x="433" y="37"/>
                    <a:pt x="429" y="35"/>
                  </a:cubicBezTo>
                  <a:cubicBezTo>
                    <a:pt x="425" y="33"/>
                    <a:pt x="421" y="32"/>
                    <a:pt x="416" y="32"/>
                  </a:cubicBezTo>
                  <a:cubicBezTo>
                    <a:pt x="412" y="32"/>
                    <a:pt x="408" y="33"/>
                    <a:pt x="404" y="35"/>
                  </a:cubicBezTo>
                  <a:cubicBezTo>
                    <a:pt x="400" y="37"/>
                    <a:pt x="397" y="39"/>
                    <a:pt x="394" y="42"/>
                  </a:cubicBezTo>
                  <a:cubicBezTo>
                    <a:pt x="391" y="45"/>
                    <a:pt x="389" y="48"/>
                    <a:pt x="387" y="52"/>
                  </a:cubicBezTo>
                  <a:cubicBezTo>
                    <a:pt x="385" y="56"/>
                    <a:pt x="384" y="60"/>
                    <a:pt x="384" y="64"/>
                  </a:cubicBezTo>
                  <a:close/>
                </a:path>
              </a:pathLst>
            </a:custGeom>
            <a:solidFill>
              <a:schemeClr val="bg2"/>
            </a:solidFill>
            <a:ln w="0">
              <a:noFill/>
              <a:prstDash val="solid"/>
              <a:round/>
            </a:ln>
          </p:spPr>
          <p:txBody>
            <a:bodyPr vert="horz" wrap="square" lIns="91440" tIns="45720" rIns="91440" bIns="45720" numCol="1" anchor="t" anchorCtr="0" compatLnSpc="1"/>
            <a:lstStyle/>
            <a:p>
              <a:endParaRPr lang="en-US"/>
            </a:p>
          </p:txBody>
        </p:sp>
        <p:sp>
          <p:nvSpPr>
            <p:cNvPr id="175" name="Freeform 55"/>
            <p:cNvSpPr>
              <a:spLocks noEditPoints="1"/>
            </p:cNvSpPr>
            <p:nvPr/>
          </p:nvSpPr>
          <p:spPr bwMode="auto">
            <a:xfrm>
              <a:off x="9383713" y="4897438"/>
              <a:ext cx="252413" cy="136525"/>
            </a:xfrm>
            <a:custGeom>
              <a:avLst/>
              <a:gdLst>
                <a:gd name="T0" fmla="*/ 185 w 512"/>
                <a:gd name="T1" fmla="*/ 174 h 288"/>
                <a:gd name="T2" fmla="*/ 215 w 512"/>
                <a:gd name="T3" fmla="*/ 194 h 288"/>
                <a:gd name="T4" fmla="*/ 237 w 512"/>
                <a:gd name="T5" fmla="*/ 221 h 288"/>
                <a:gd name="T6" fmla="*/ 251 w 512"/>
                <a:gd name="T7" fmla="*/ 253 h 288"/>
                <a:gd name="T8" fmla="*/ 256 w 512"/>
                <a:gd name="T9" fmla="*/ 288 h 288"/>
                <a:gd name="T10" fmla="*/ 224 w 512"/>
                <a:gd name="T11" fmla="*/ 288 h 288"/>
                <a:gd name="T12" fmla="*/ 217 w 512"/>
                <a:gd name="T13" fmla="*/ 251 h 288"/>
                <a:gd name="T14" fmla="*/ 196 w 512"/>
                <a:gd name="T15" fmla="*/ 221 h 288"/>
                <a:gd name="T16" fmla="*/ 166 w 512"/>
                <a:gd name="T17" fmla="*/ 200 h 288"/>
                <a:gd name="T18" fmla="*/ 128 w 512"/>
                <a:gd name="T19" fmla="*/ 192 h 288"/>
                <a:gd name="T20" fmla="*/ 91 w 512"/>
                <a:gd name="T21" fmla="*/ 200 h 288"/>
                <a:gd name="T22" fmla="*/ 61 w 512"/>
                <a:gd name="T23" fmla="*/ 221 h 288"/>
                <a:gd name="T24" fmla="*/ 40 w 512"/>
                <a:gd name="T25" fmla="*/ 251 h 288"/>
                <a:gd name="T26" fmla="*/ 32 w 512"/>
                <a:gd name="T27" fmla="*/ 288 h 288"/>
                <a:gd name="T28" fmla="*/ 0 w 512"/>
                <a:gd name="T29" fmla="*/ 288 h 288"/>
                <a:gd name="T30" fmla="*/ 5 w 512"/>
                <a:gd name="T31" fmla="*/ 253 h 288"/>
                <a:gd name="T32" fmla="*/ 20 w 512"/>
                <a:gd name="T33" fmla="*/ 221 h 288"/>
                <a:gd name="T34" fmla="*/ 42 w 512"/>
                <a:gd name="T35" fmla="*/ 194 h 288"/>
                <a:gd name="T36" fmla="*/ 71 w 512"/>
                <a:gd name="T37" fmla="*/ 174 h 288"/>
                <a:gd name="T38" fmla="*/ 43 w 512"/>
                <a:gd name="T39" fmla="*/ 140 h 288"/>
                <a:gd name="T40" fmla="*/ 32 w 512"/>
                <a:gd name="T41" fmla="*/ 96 h 288"/>
                <a:gd name="T42" fmla="*/ 40 w 512"/>
                <a:gd name="T43" fmla="*/ 59 h 288"/>
                <a:gd name="T44" fmla="*/ 61 w 512"/>
                <a:gd name="T45" fmla="*/ 29 h 288"/>
                <a:gd name="T46" fmla="*/ 91 w 512"/>
                <a:gd name="T47" fmla="*/ 8 h 288"/>
                <a:gd name="T48" fmla="*/ 128 w 512"/>
                <a:gd name="T49" fmla="*/ 0 h 288"/>
                <a:gd name="T50" fmla="*/ 166 w 512"/>
                <a:gd name="T51" fmla="*/ 8 h 288"/>
                <a:gd name="T52" fmla="*/ 196 w 512"/>
                <a:gd name="T53" fmla="*/ 29 h 288"/>
                <a:gd name="T54" fmla="*/ 217 w 512"/>
                <a:gd name="T55" fmla="*/ 59 h 288"/>
                <a:gd name="T56" fmla="*/ 224 w 512"/>
                <a:gd name="T57" fmla="*/ 96 h 288"/>
                <a:gd name="T58" fmla="*/ 214 w 512"/>
                <a:gd name="T59" fmla="*/ 140 h 288"/>
                <a:gd name="T60" fmla="*/ 185 w 512"/>
                <a:gd name="T61" fmla="*/ 174 h 288"/>
                <a:gd name="T62" fmla="*/ 64 w 512"/>
                <a:gd name="T63" fmla="*/ 96 h 288"/>
                <a:gd name="T64" fmla="*/ 70 w 512"/>
                <a:gd name="T65" fmla="*/ 121 h 288"/>
                <a:gd name="T66" fmla="*/ 83 w 512"/>
                <a:gd name="T67" fmla="*/ 142 h 288"/>
                <a:gd name="T68" fmla="*/ 104 w 512"/>
                <a:gd name="T69" fmla="*/ 155 h 288"/>
                <a:gd name="T70" fmla="*/ 128 w 512"/>
                <a:gd name="T71" fmla="*/ 160 h 288"/>
                <a:gd name="T72" fmla="*/ 153 w 512"/>
                <a:gd name="T73" fmla="*/ 155 h 288"/>
                <a:gd name="T74" fmla="*/ 174 w 512"/>
                <a:gd name="T75" fmla="*/ 142 h 288"/>
                <a:gd name="T76" fmla="*/ 187 w 512"/>
                <a:gd name="T77" fmla="*/ 121 h 288"/>
                <a:gd name="T78" fmla="*/ 192 w 512"/>
                <a:gd name="T79" fmla="*/ 96 h 288"/>
                <a:gd name="T80" fmla="*/ 187 w 512"/>
                <a:gd name="T81" fmla="*/ 72 h 288"/>
                <a:gd name="T82" fmla="*/ 174 w 512"/>
                <a:gd name="T83" fmla="*/ 51 h 288"/>
                <a:gd name="T84" fmla="*/ 153 w 512"/>
                <a:gd name="T85" fmla="*/ 38 h 288"/>
                <a:gd name="T86" fmla="*/ 128 w 512"/>
                <a:gd name="T87" fmla="*/ 32 h 288"/>
                <a:gd name="T88" fmla="*/ 104 w 512"/>
                <a:gd name="T89" fmla="*/ 38 h 288"/>
                <a:gd name="T90" fmla="*/ 83 w 512"/>
                <a:gd name="T91" fmla="*/ 51 h 288"/>
                <a:gd name="T92" fmla="*/ 70 w 512"/>
                <a:gd name="T93" fmla="*/ 72 h 288"/>
                <a:gd name="T94" fmla="*/ 64 w 512"/>
                <a:gd name="T95" fmla="*/ 96 h 288"/>
                <a:gd name="T96" fmla="*/ 512 w 512"/>
                <a:gd name="T97" fmla="*/ 0 h 288"/>
                <a:gd name="T98" fmla="*/ 512 w 512"/>
                <a:gd name="T99" fmla="*/ 32 h 288"/>
                <a:gd name="T100" fmla="*/ 288 w 512"/>
                <a:gd name="T101" fmla="*/ 32 h 288"/>
                <a:gd name="T102" fmla="*/ 288 w 512"/>
                <a:gd name="T103" fmla="*/ 0 h 288"/>
                <a:gd name="T104" fmla="*/ 512 w 512"/>
                <a:gd name="T105" fmla="*/ 0 h 288"/>
                <a:gd name="T106" fmla="*/ 288 w 512"/>
                <a:gd name="T107" fmla="*/ 128 h 288"/>
                <a:gd name="T108" fmla="*/ 512 w 512"/>
                <a:gd name="T109" fmla="*/ 128 h 288"/>
                <a:gd name="T110" fmla="*/ 512 w 512"/>
                <a:gd name="T111" fmla="*/ 160 h 288"/>
                <a:gd name="T112" fmla="*/ 288 w 512"/>
                <a:gd name="T113" fmla="*/ 160 h 288"/>
                <a:gd name="T114" fmla="*/ 288 w 512"/>
                <a:gd name="T115" fmla="*/ 128 h 288"/>
                <a:gd name="T116" fmla="*/ 288 w 512"/>
                <a:gd name="T117" fmla="*/ 256 h 288"/>
                <a:gd name="T118" fmla="*/ 512 w 512"/>
                <a:gd name="T119" fmla="*/ 256 h 288"/>
                <a:gd name="T120" fmla="*/ 512 w 512"/>
                <a:gd name="T121" fmla="*/ 288 h 288"/>
                <a:gd name="T122" fmla="*/ 288 w 512"/>
                <a:gd name="T123" fmla="*/ 288 h 288"/>
                <a:gd name="T124" fmla="*/ 288 w 512"/>
                <a:gd name="T125" fmla="*/ 256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12" h="288">
                  <a:moveTo>
                    <a:pt x="185" y="174"/>
                  </a:moveTo>
                  <a:cubicBezTo>
                    <a:pt x="196" y="179"/>
                    <a:pt x="206" y="186"/>
                    <a:pt x="215" y="194"/>
                  </a:cubicBezTo>
                  <a:cubicBezTo>
                    <a:pt x="224" y="202"/>
                    <a:pt x="231" y="211"/>
                    <a:pt x="237" y="221"/>
                  </a:cubicBezTo>
                  <a:cubicBezTo>
                    <a:pt x="243" y="231"/>
                    <a:pt x="248" y="242"/>
                    <a:pt x="251" y="253"/>
                  </a:cubicBezTo>
                  <a:cubicBezTo>
                    <a:pt x="255" y="265"/>
                    <a:pt x="256" y="276"/>
                    <a:pt x="256" y="288"/>
                  </a:cubicBezTo>
                  <a:lnTo>
                    <a:pt x="224" y="288"/>
                  </a:lnTo>
                  <a:cubicBezTo>
                    <a:pt x="224" y="275"/>
                    <a:pt x="222" y="263"/>
                    <a:pt x="217" y="251"/>
                  </a:cubicBezTo>
                  <a:cubicBezTo>
                    <a:pt x="212" y="240"/>
                    <a:pt x="205" y="229"/>
                    <a:pt x="196" y="221"/>
                  </a:cubicBezTo>
                  <a:cubicBezTo>
                    <a:pt x="188" y="212"/>
                    <a:pt x="177" y="205"/>
                    <a:pt x="166" y="200"/>
                  </a:cubicBezTo>
                  <a:cubicBezTo>
                    <a:pt x="154" y="195"/>
                    <a:pt x="142" y="192"/>
                    <a:pt x="128" y="192"/>
                  </a:cubicBezTo>
                  <a:cubicBezTo>
                    <a:pt x="115" y="192"/>
                    <a:pt x="103" y="195"/>
                    <a:pt x="91" y="200"/>
                  </a:cubicBezTo>
                  <a:cubicBezTo>
                    <a:pt x="80" y="205"/>
                    <a:pt x="69" y="212"/>
                    <a:pt x="61" y="221"/>
                  </a:cubicBezTo>
                  <a:cubicBezTo>
                    <a:pt x="52" y="229"/>
                    <a:pt x="45" y="240"/>
                    <a:pt x="40" y="251"/>
                  </a:cubicBezTo>
                  <a:cubicBezTo>
                    <a:pt x="35" y="263"/>
                    <a:pt x="32" y="275"/>
                    <a:pt x="32" y="288"/>
                  </a:cubicBezTo>
                  <a:lnTo>
                    <a:pt x="0" y="288"/>
                  </a:lnTo>
                  <a:cubicBezTo>
                    <a:pt x="0" y="276"/>
                    <a:pt x="2" y="265"/>
                    <a:pt x="5" y="253"/>
                  </a:cubicBezTo>
                  <a:cubicBezTo>
                    <a:pt x="9" y="242"/>
                    <a:pt x="14" y="231"/>
                    <a:pt x="20" y="221"/>
                  </a:cubicBezTo>
                  <a:cubicBezTo>
                    <a:pt x="26" y="211"/>
                    <a:pt x="33" y="202"/>
                    <a:pt x="42" y="194"/>
                  </a:cubicBezTo>
                  <a:cubicBezTo>
                    <a:pt x="51" y="186"/>
                    <a:pt x="61" y="179"/>
                    <a:pt x="71" y="174"/>
                  </a:cubicBezTo>
                  <a:cubicBezTo>
                    <a:pt x="59" y="165"/>
                    <a:pt x="50" y="153"/>
                    <a:pt x="43" y="140"/>
                  </a:cubicBezTo>
                  <a:cubicBezTo>
                    <a:pt x="36" y="126"/>
                    <a:pt x="32" y="112"/>
                    <a:pt x="32" y="96"/>
                  </a:cubicBezTo>
                  <a:cubicBezTo>
                    <a:pt x="32" y="83"/>
                    <a:pt x="35" y="71"/>
                    <a:pt x="40" y="59"/>
                  </a:cubicBezTo>
                  <a:cubicBezTo>
                    <a:pt x="45" y="48"/>
                    <a:pt x="52" y="37"/>
                    <a:pt x="61" y="29"/>
                  </a:cubicBezTo>
                  <a:cubicBezTo>
                    <a:pt x="69" y="20"/>
                    <a:pt x="80" y="13"/>
                    <a:pt x="91" y="8"/>
                  </a:cubicBezTo>
                  <a:cubicBezTo>
                    <a:pt x="103" y="3"/>
                    <a:pt x="115" y="0"/>
                    <a:pt x="128" y="0"/>
                  </a:cubicBezTo>
                  <a:cubicBezTo>
                    <a:pt x="142" y="0"/>
                    <a:pt x="154" y="3"/>
                    <a:pt x="166" y="8"/>
                  </a:cubicBezTo>
                  <a:cubicBezTo>
                    <a:pt x="177" y="13"/>
                    <a:pt x="188" y="20"/>
                    <a:pt x="196" y="29"/>
                  </a:cubicBezTo>
                  <a:cubicBezTo>
                    <a:pt x="205" y="37"/>
                    <a:pt x="212" y="48"/>
                    <a:pt x="217" y="59"/>
                  </a:cubicBezTo>
                  <a:cubicBezTo>
                    <a:pt x="222" y="71"/>
                    <a:pt x="224" y="83"/>
                    <a:pt x="224" y="96"/>
                  </a:cubicBezTo>
                  <a:cubicBezTo>
                    <a:pt x="224" y="112"/>
                    <a:pt x="221" y="126"/>
                    <a:pt x="214" y="140"/>
                  </a:cubicBezTo>
                  <a:cubicBezTo>
                    <a:pt x="207" y="153"/>
                    <a:pt x="198" y="165"/>
                    <a:pt x="185" y="174"/>
                  </a:cubicBezTo>
                  <a:close/>
                  <a:moveTo>
                    <a:pt x="64" y="96"/>
                  </a:moveTo>
                  <a:cubicBezTo>
                    <a:pt x="64" y="105"/>
                    <a:pt x="66" y="114"/>
                    <a:pt x="70" y="121"/>
                  </a:cubicBezTo>
                  <a:cubicBezTo>
                    <a:pt x="73" y="129"/>
                    <a:pt x="78" y="136"/>
                    <a:pt x="83" y="142"/>
                  </a:cubicBezTo>
                  <a:cubicBezTo>
                    <a:pt x="89" y="147"/>
                    <a:pt x="96" y="152"/>
                    <a:pt x="104" y="155"/>
                  </a:cubicBezTo>
                  <a:cubicBezTo>
                    <a:pt x="111" y="159"/>
                    <a:pt x="120" y="160"/>
                    <a:pt x="128" y="160"/>
                  </a:cubicBezTo>
                  <a:cubicBezTo>
                    <a:pt x="137" y="160"/>
                    <a:pt x="145" y="159"/>
                    <a:pt x="153" y="155"/>
                  </a:cubicBezTo>
                  <a:cubicBezTo>
                    <a:pt x="161" y="152"/>
                    <a:pt x="168" y="147"/>
                    <a:pt x="174" y="142"/>
                  </a:cubicBezTo>
                  <a:cubicBezTo>
                    <a:pt x="179" y="136"/>
                    <a:pt x="184" y="129"/>
                    <a:pt x="187" y="121"/>
                  </a:cubicBezTo>
                  <a:cubicBezTo>
                    <a:pt x="191" y="114"/>
                    <a:pt x="192" y="105"/>
                    <a:pt x="192" y="96"/>
                  </a:cubicBezTo>
                  <a:cubicBezTo>
                    <a:pt x="192" y="88"/>
                    <a:pt x="191" y="80"/>
                    <a:pt x="187" y="72"/>
                  </a:cubicBezTo>
                  <a:cubicBezTo>
                    <a:pt x="184" y="64"/>
                    <a:pt x="179" y="57"/>
                    <a:pt x="174" y="51"/>
                  </a:cubicBezTo>
                  <a:cubicBezTo>
                    <a:pt x="168" y="46"/>
                    <a:pt x="161" y="41"/>
                    <a:pt x="153" y="38"/>
                  </a:cubicBezTo>
                  <a:cubicBezTo>
                    <a:pt x="145" y="34"/>
                    <a:pt x="137" y="32"/>
                    <a:pt x="128" y="32"/>
                  </a:cubicBezTo>
                  <a:cubicBezTo>
                    <a:pt x="120" y="32"/>
                    <a:pt x="111" y="34"/>
                    <a:pt x="104" y="38"/>
                  </a:cubicBezTo>
                  <a:cubicBezTo>
                    <a:pt x="96" y="41"/>
                    <a:pt x="89" y="46"/>
                    <a:pt x="83" y="51"/>
                  </a:cubicBezTo>
                  <a:cubicBezTo>
                    <a:pt x="78" y="57"/>
                    <a:pt x="73" y="64"/>
                    <a:pt x="70" y="72"/>
                  </a:cubicBezTo>
                  <a:cubicBezTo>
                    <a:pt x="66" y="80"/>
                    <a:pt x="64" y="88"/>
                    <a:pt x="64" y="96"/>
                  </a:cubicBezTo>
                  <a:close/>
                  <a:moveTo>
                    <a:pt x="512" y="0"/>
                  </a:moveTo>
                  <a:lnTo>
                    <a:pt x="512" y="32"/>
                  </a:lnTo>
                  <a:lnTo>
                    <a:pt x="288" y="32"/>
                  </a:lnTo>
                  <a:lnTo>
                    <a:pt x="288" y="0"/>
                  </a:lnTo>
                  <a:lnTo>
                    <a:pt x="512" y="0"/>
                  </a:lnTo>
                  <a:close/>
                  <a:moveTo>
                    <a:pt x="288" y="128"/>
                  </a:moveTo>
                  <a:lnTo>
                    <a:pt x="512" y="128"/>
                  </a:lnTo>
                  <a:lnTo>
                    <a:pt x="512" y="160"/>
                  </a:lnTo>
                  <a:lnTo>
                    <a:pt x="288" y="160"/>
                  </a:lnTo>
                  <a:lnTo>
                    <a:pt x="288" y="128"/>
                  </a:lnTo>
                  <a:close/>
                  <a:moveTo>
                    <a:pt x="288" y="256"/>
                  </a:moveTo>
                  <a:lnTo>
                    <a:pt x="512" y="256"/>
                  </a:lnTo>
                  <a:lnTo>
                    <a:pt x="512" y="288"/>
                  </a:lnTo>
                  <a:lnTo>
                    <a:pt x="288" y="288"/>
                  </a:lnTo>
                  <a:lnTo>
                    <a:pt x="288" y="256"/>
                  </a:lnTo>
                  <a:close/>
                </a:path>
              </a:pathLst>
            </a:custGeom>
            <a:solidFill>
              <a:schemeClr val="bg2"/>
            </a:solidFill>
            <a:ln w="0">
              <a:noFill/>
              <a:prstDash val="solid"/>
              <a:round/>
            </a:ln>
          </p:spPr>
          <p:txBody>
            <a:bodyPr vert="horz" wrap="square" lIns="91440" tIns="45720" rIns="91440" bIns="45720" numCol="1" anchor="t" anchorCtr="0" compatLnSpc="1"/>
            <a:lstStyle/>
            <a:p>
              <a:endParaRPr lang="en-US"/>
            </a:p>
          </p:txBody>
        </p:sp>
        <p:sp>
          <p:nvSpPr>
            <p:cNvPr id="176" name="Freeform 59"/>
            <p:cNvSpPr>
              <a:spLocks noEditPoints="1"/>
            </p:cNvSpPr>
            <p:nvPr/>
          </p:nvSpPr>
          <p:spPr bwMode="auto">
            <a:xfrm>
              <a:off x="8093075" y="4203700"/>
              <a:ext cx="249238" cy="236537"/>
            </a:xfrm>
            <a:custGeom>
              <a:avLst/>
              <a:gdLst>
                <a:gd name="T0" fmla="*/ 448 w 448"/>
                <a:gd name="T1" fmla="*/ 0 h 448"/>
                <a:gd name="T2" fmla="*/ 448 w 448"/>
                <a:gd name="T3" fmla="*/ 448 h 448"/>
                <a:gd name="T4" fmla="*/ 352 w 448"/>
                <a:gd name="T5" fmla="*/ 448 h 448"/>
                <a:gd name="T6" fmla="*/ 343 w 448"/>
                <a:gd name="T7" fmla="*/ 398 h 448"/>
                <a:gd name="T8" fmla="*/ 316 w 448"/>
                <a:gd name="T9" fmla="*/ 357 h 448"/>
                <a:gd name="T10" fmla="*/ 275 w 448"/>
                <a:gd name="T11" fmla="*/ 330 h 448"/>
                <a:gd name="T12" fmla="*/ 224 w 448"/>
                <a:gd name="T13" fmla="*/ 320 h 448"/>
                <a:gd name="T14" fmla="*/ 174 w 448"/>
                <a:gd name="T15" fmla="*/ 330 h 448"/>
                <a:gd name="T16" fmla="*/ 134 w 448"/>
                <a:gd name="T17" fmla="*/ 358 h 448"/>
                <a:gd name="T18" fmla="*/ 106 w 448"/>
                <a:gd name="T19" fmla="*/ 398 h 448"/>
                <a:gd name="T20" fmla="*/ 96 w 448"/>
                <a:gd name="T21" fmla="*/ 448 h 448"/>
                <a:gd name="T22" fmla="*/ 0 w 448"/>
                <a:gd name="T23" fmla="*/ 448 h 448"/>
                <a:gd name="T24" fmla="*/ 0 w 448"/>
                <a:gd name="T25" fmla="*/ 0 h 448"/>
                <a:gd name="T26" fmla="*/ 448 w 448"/>
                <a:gd name="T27" fmla="*/ 0 h 448"/>
                <a:gd name="T28" fmla="*/ 416 w 448"/>
                <a:gd name="T29" fmla="*/ 32 h 448"/>
                <a:gd name="T30" fmla="*/ 32 w 448"/>
                <a:gd name="T31" fmla="*/ 32 h 448"/>
                <a:gd name="T32" fmla="*/ 32 w 448"/>
                <a:gd name="T33" fmla="*/ 416 h 448"/>
                <a:gd name="T34" fmla="*/ 67 w 448"/>
                <a:gd name="T35" fmla="*/ 416 h 448"/>
                <a:gd name="T36" fmla="*/ 79 w 448"/>
                <a:gd name="T37" fmla="*/ 380 h 448"/>
                <a:gd name="T38" fmla="*/ 99 w 448"/>
                <a:gd name="T39" fmla="*/ 348 h 448"/>
                <a:gd name="T40" fmla="*/ 126 w 448"/>
                <a:gd name="T41" fmla="*/ 322 h 448"/>
                <a:gd name="T42" fmla="*/ 159 w 448"/>
                <a:gd name="T43" fmla="*/ 302 h 448"/>
                <a:gd name="T44" fmla="*/ 133 w 448"/>
                <a:gd name="T45" fmla="*/ 282 h 448"/>
                <a:gd name="T46" fmla="*/ 113 w 448"/>
                <a:gd name="T47" fmla="*/ 256 h 448"/>
                <a:gd name="T48" fmla="*/ 101 w 448"/>
                <a:gd name="T49" fmla="*/ 225 h 448"/>
                <a:gd name="T50" fmla="*/ 96 w 448"/>
                <a:gd name="T51" fmla="*/ 192 h 448"/>
                <a:gd name="T52" fmla="*/ 106 w 448"/>
                <a:gd name="T53" fmla="*/ 143 h 448"/>
                <a:gd name="T54" fmla="*/ 134 w 448"/>
                <a:gd name="T55" fmla="*/ 102 h 448"/>
                <a:gd name="T56" fmla="*/ 175 w 448"/>
                <a:gd name="T57" fmla="*/ 74 h 448"/>
                <a:gd name="T58" fmla="*/ 224 w 448"/>
                <a:gd name="T59" fmla="*/ 64 h 448"/>
                <a:gd name="T60" fmla="*/ 274 w 448"/>
                <a:gd name="T61" fmla="*/ 74 h 448"/>
                <a:gd name="T62" fmla="*/ 315 w 448"/>
                <a:gd name="T63" fmla="*/ 102 h 448"/>
                <a:gd name="T64" fmla="*/ 342 w 448"/>
                <a:gd name="T65" fmla="*/ 143 h 448"/>
                <a:gd name="T66" fmla="*/ 352 w 448"/>
                <a:gd name="T67" fmla="*/ 192 h 448"/>
                <a:gd name="T68" fmla="*/ 348 w 448"/>
                <a:gd name="T69" fmla="*/ 225 h 448"/>
                <a:gd name="T70" fmla="*/ 336 w 448"/>
                <a:gd name="T71" fmla="*/ 255 h 448"/>
                <a:gd name="T72" fmla="*/ 316 w 448"/>
                <a:gd name="T73" fmla="*/ 281 h 448"/>
                <a:gd name="T74" fmla="*/ 291 w 448"/>
                <a:gd name="T75" fmla="*/ 302 h 448"/>
                <a:gd name="T76" fmla="*/ 323 w 448"/>
                <a:gd name="T77" fmla="*/ 322 h 448"/>
                <a:gd name="T78" fmla="*/ 350 w 448"/>
                <a:gd name="T79" fmla="*/ 348 h 448"/>
                <a:gd name="T80" fmla="*/ 370 w 448"/>
                <a:gd name="T81" fmla="*/ 380 h 448"/>
                <a:gd name="T82" fmla="*/ 381 w 448"/>
                <a:gd name="T83" fmla="*/ 416 h 448"/>
                <a:gd name="T84" fmla="*/ 416 w 448"/>
                <a:gd name="T85" fmla="*/ 416 h 448"/>
                <a:gd name="T86" fmla="*/ 416 w 448"/>
                <a:gd name="T87" fmla="*/ 32 h 448"/>
                <a:gd name="T88" fmla="*/ 224 w 448"/>
                <a:gd name="T89" fmla="*/ 288 h 448"/>
                <a:gd name="T90" fmla="*/ 262 w 448"/>
                <a:gd name="T91" fmla="*/ 281 h 448"/>
                <a:gd name="T92" fmla="*/ 292 w 448"/>
                <a:gd name="T93" fmla="*/ 260 h 448"/>
                <a:gd name="T94" fmla="*/ 313 w 448"/>
                <a:gd name="T95" fmla="*/ 230 h 448"/>
                <a:gd name="T96" fmla="*/ 320 w 448"/>
                <a:gd name="T97" fmla="*/ 192 h 448"/>
                <a:gd name="T98" fmla="*/ 313 w 448"/>
                <a:gd name="T99" fmla="*/ 155 h 448"/>
                <a:gd name="T100" fmla="*/ 292 w 448"/>
                <a:gd name="T101" fmla="*/ 125 h 448"/>
                <a:gd name="T102" fmla="*/ 262 w 448"/>
                <a:gd name="T103" fmla="*/ 104 h 448"/>
                <a:gd name="T104" fmla="*/ 224 w 448"/>
                <a:gd name="T105" fmla="*/ 96 h 448"/>
                <a:gd name="T106" fmla="*/ 187 w 448"/>
                <a:gd name="T107" fmla="*/ 104 h 448"/>
                <a:gd name="T108" fmla="*/ 157 w 448"/>
                <a:gd name="T109" fmla="*/ 125 h 448"/>
                <a:gd name="T110" fmla="*/ 136 w 448"/>
                <a:gd name="T111" fmla="*/ 155 h 448"/>
                <a:gd name="T112" fmla="*/ 128 w 448"/>
                <a:gd name="T113" fmla="*/ 192 h 448"/>
                <a:gd name="T114" fmla="*/ 136 w 448"/>
                <a:gd name="T115" fmla="*/ 230 h 448"/>
                <a:gd name="T116" fmla="*/ 157 w 448"/>
                <a:gd name="T117" fmla="*/ 260 h 448"/>
                <a:gd name="T118" fmla="*/ 187 w 448"/>
                <a:gd name="T119" fmla="*/ 281 h 448"/>
                <a:gd name="T120" fmla="*/ 224 w 448"/>
                <a:gd name="T121" fmla="*/ 288 h 4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48" h="448">
                  <a:moveTo>
                    <a:pt x="448" y="0"/>
                  </a:moveTo>
                  <a:lnTo>
                    <a:pt x="448" y="448"/>
                  </a:lnTo>
                  <a:lnTo>
                    <a:pt x="352" y="448"/>
                  </a:lnTo>
                  <a:cubicBezTo>
                    <a:pt x="352" y="430"/>
                    <a:pt x="349" y="413"/>
                    <a:pt x="343" y="398"/>
                  </a:cubicBezTo>
                  <a:cubicBezTo>
                    <a:pt x="336" y="382"/>
                    <a:pt x="327" y="369"/>
                    <a:pt x="316" y="357"/>
                  </a:cubicBezTo>
                  <a:cubicBezTo>
                    <a:pt x="304" y="346"/>
                    <a:pt x="291" y="337"/>
                    <a:pt x="275" y="330"/>
                  </a:cubicBezTo>
                  <a:cubicBezTo>
                    <a:pt x="260" y="324"/>
                    <a:pt x="243" y="320"/>
                    <a:pt x="224" y="320"/>
                  </a:cubicBezTo>
                  <a:cubicBezTo>
                    <a:pt x="207" y="320"/>
                    <a:pt x="190" y="324"/>
                    <a:pt x="174" y="330"/>
                  </a:cubicBezTo>
                  <a:cubicBezTo>
                    <a:pt x="159" y="337"/>
                    <a:pt x="145" y="346"/>
                    <a:pt x="134" y="358"/>
                  </a:cubicBezTo>
                  <a:cubicBezTo>
                    <a:pt x="122" y="369"/>
                    <a:pt x="113" y="383"/>
                    <a:pt x="106" y="398"/>
                  </a:cubicBezTo>
                  <a:cubicBezTo>
                    <a:pt x="100" y="414"/>
                    <a:pt x="96" y="431"/>
                    <a:pt x="96" y="448"/>
                  </a:cubicBezTo>
                  <a:lnTo>
                    <a:pt x="0" y="448"/>
                  </a:lnTo>
                  <a:lnTo>
                    <a:pt x="0" y="0"/>
                  </a:lnTo>
                  <a:lnTo>
                    <a:pt x="448" y="0"/>
                  </a:lnTo>
                  <a:close/>
                  <a:moveTo>
                    <a:pt x="416" y="32"/>
                  </a:moveTo>
                  <a:lnTo>
                    <a:pt x="32" y="32"/>
                  </a:lnTo>
                  <a:lnTo>
                    <a:pt x="32" y="416"/>
                  </a:lnTo>
                  <a:lnTo>
                    <a:pt x="67" y="416"/>
                  </a:lnTo>
                  <a:cubicBezTo>
                    <a:pt x="70" y="404"/>
                    <a:pt x="74" y="392"/>
                    <a:pt x="79" y="380"/>
                  </a:cubicBezTo>
                  <a:cubicBezTo>
                    <a:pt x="85" y="369"/>
                    <a:pt x="91" y="358"/>
                    <a:pt x="99" y="348"/>
                  </a:cubicBezTo>
                  <a:cubicBezTo>
                    <a:pt x="107" y="338"/>
                    <a:pt x="116" y="330"/>
                    <a:pt x="126" y="322"/>
                  </a:cubicBezTo>
                  <a:cubicBezTo>
                    <a:pt x="136" y="314"/>
                    <a:pt x="147" y="307"/>
                    <a:pt x="159" y="302"/>
                  </a:cubicBezTo>
                  <a:cubicBezTo>
                    <a:pt x="149" y="297"/>
                    <a:pt x="140" y="290"/>
                    <a:pt x="133" y="282"/>
                  </a:cubicBezTo>
                  <a:cubicBezTo>
                    <a:pt x="125" y="274"/>
                    <a:pt x="119" y="265"/>
                    <a:pt x="113" y="256"/>
                  </a:cubicBezTo>
                  <a:cubicBezTo>
                    <a:pt x="108" y="246"/>
                    <a:pt x="104" y="236"/>
                    <a:pt x="101" y="225"/>
                  </a:cubicBezTo>
                  <a:cubicBezTo>
                    <a:pt x="98" y="215"/>
                    <a:pt x="96" y="204"/>
                    <a:pt x="96" y="192"/>
                  </a:cubicBezTo>
                  <a:cubicBezTo>
                    <a:pt x="96" y="175"/>
                    <a:pt x="100" y="158"/>
                    <a:pt x="106" y="143"/>
                  </a:cubicBezTo>
                  <a:cubicBezTo>
                    <a:pt x="113" y="127"/>
                    <a:pt x="122" y="113"/>
                    <a:pt x="134" y="102"/>
                  </a:cubicBezTo>
                  <a:cubicBezTo>
                    <a:pt x="145" y="90"/>
                    <a:pt x="159" y="81"/>
                    <a:pt x="175" y="74"/>
                  </a:cubicBezTo>
                  <a:cubicBezTo>
                    <a:pt x="190" y="68"/>
                    <a:pt x="207" y="64"/>
                    <a:pt x="224" y="64"/>
                  </a:cubicBezTo>
                  <a:cubicBezTo>
                    <a:pt x="242" y="64"/>
                    <a:pt x="259" y="68"/>
                    <a:pt x="274" y="74"/>
                  </a:cubicBezTo>
                  <a:cubicBezTo>
                    <a:pt x="290" y="81"/>
                    <a:pt x="304" y="90"/>
                    <a:pt x="315" y="102"/>
                  </a:cubicBezTo>
                  <a:cubicBezTo>
                    <a:pt x="327" y="113"/>
                    <a:pt x="336" y="127"/>
                    <a:pt x="342" y="143"/>
                  </a:cubicBezTo>
                  <a:cubicBezTo>
                    <a:pt x="349" y="158"/>
                    <a:pt x="352" y="175"/>
                    <a:pt x="352" y="192"/>
                  </a:cubicBezTo>
                  <a:cubicBezTo>
                    <a:pt x="352" y="204"/>
                    <a:pt x="351" y="215"/>
                    <a:pt x="348" y="225"/>
                  </a:cubicBezTo>
                  <a:cubicBezTo>
                    <a:pt x="345" y="236"/>
                    <a:pt x="341" y="246"/>
                    <a:pt x="336" y="255"/>
                  </a:cubicBezTo>
                  <a:cubicBezTo>
                    <a:pt x="331" y="265"/>
                    <a:pt x="324" y="273"/>
                    <a:pt x="316" y="281"/>
                  </a:cubicBezTo>
                  <a:cubicBezTo>
                    <a:pt x="309" y="289"/>
                    <a:pt x="300" y="296"/>
                    <a:pt x="291" y="302"/>
                  </a:cubicBezTo>
                  <a:cubicBezTo>
                    <a:pt x="303" y="307"/>
                    <a:pt x="313" y="314"/>
                    <a:pt x="323" y="322"/>
                  </a:cubicBezTo>
                  <a:cubicBezTo>
                    <a:pt x="333" y="329"/>
                    <a:pt x="342" y="338"/>
                    <a:pt x="350" y="348"/>
                  </a:cubicBezTo>
                  <a:cubicBezTo>
                    <a:pt x="358" y="358"/>
                    <a:pt x="364" y="369"/>
                    <a:pt x="370" y="380"/>
                  </a:cubicBezTo>
                  <a:cubicBezTo>
                    <a:pt x="375" y="392"/>
                    <a:pt x="379" y="404"/>
                    <a:pt x="381" y="416"/>
                  </a:cubicBezTo>
                  <a:lnTo>
                    <a:pt x="416" y="416"/>
                  </a:lnTo>
                  <a:lnTo>
                    <a:pt x="416" y="32"/>
                  </a:lnTo>
                  <a:close/>
                  <a:moveTo>
                    <a:pt x="224" y="288"/>
                  </a:moveTo>
                  <a:cubicBezTo>
                    <a:pt x="238" y="288"/>
                    <a:pt x="250" y="286"/>
                    <a:pt x="262" y="281"/>
                  </a:cubicBezTo>
                  <a:cubicBezTo>
                    <a:pt x="273" y="276"/>
                    <a:pt x="284" y="269"/>
                    <a:pt x="292" y="260"/>
                  </a:cubicBezTo>
                  <a:cubicBezTo>
                    <a:pt x="301" y="252"/>
                    <a:pt x="308" y="241"/>
                    <a:pt x="313" y="230"/>
                  </a:cubicBezTo>
                  <a:cubicBezTo>
                    <a:pt x="318" y="218"/>
                    <a:pt x="320" y="206"/>
                    <a:pt x="320" y="192"/>
                  </a:cubicBezTo>
                  <a:cubicBezTo>
                    <a:pt x="320" y="179"/>
                    <a:pt x="318" y="167"/>
                    <a:pt x="313" y="155"/>
                  </a:cubicBezTo>
                  <a:cubicBezTo>
                    <a:pt x="308" y="144"/>
                    <a:pt x="301" y="133"/>
                    <a:pt x="292" y="125"/>
                  </a:cubicBezTo>
                  <a:cubicBezTo>
                    <a:pt x="284" y="116"/>
                    <a:pt x="273" y="109"/>
                    <a:pt x="262" y="104"/>
                  </a:cubicBezTo>
                  <a:cubicBezTo>
                    <a:pt x="250" y="99"/>
                    <a:pt x="238" y="96"/>
                    <a:pt x="224" y="96"/>
                  </a:cubicBezTo>
                  <a:cubicBezTo>
                    <a:pt x="211" y="96"/>
                    <a:pt x="199" y="99"/>
                    <a:pt x="187" y="104"/>
                  </a:cubicBezTo>
                  <a:cubicBezTo>
                    <a:pt x="176" y="109"/>
                    <a:pt x="165" y="116"/>
                    <a:pt x="157" y="125"/>
                  </a:cubicBezTo>
                  <a:cubicBezTo>
                    <a:pt x="148" y="133"/>
                    <a:pt x="141" y="144"/>
                    <a:pt x="136" y="155"/>
                  </a:cubicBezTo>
                  <a:cubicBezTo>
                    <a:pt x="131" y="167"/>
                    <a:pt x="128" y="179"/>
                    <a:pt x="128" y="192"/>
                  </a:cubicBezTo>
                  <a:cubicBezTo>
                    <a:pt x="128" y="206"/>
                    <a:pt x="131" y="218"/>
                    <a:pt x="136" y="230"/>
                  </a:cubicBezTo>
                  <a:cubicBezTo>
                    <a:pt x="141" y="241"/>
                    <a:pt x="148" y="252"/>
                    <a:pt x="157" y="260"/>
                  </a:cubicBezTo>
                  <a:cubicBezTo>
                    <a:pt x="165" y="269"/>
                    <a:pt x="176" y="276"/>
                    <a:pt x="187" y="281"/>
                  </a:cubicBezTo>
                  <a:cubicBezTo>
                    <a:pt x="199" y="286"/>
                    <a:pt x="211" y="288"/>
                    <a:pt x="224" y="288"/>
                  </a:cubicBezTo>
                  <a:close/>
                </a:path>
              </a:pathLst>
            </a:custGeom>
            <a:solidFill>
              <a:schemeClr val="bg2"/>
            </a:solidFill>
            <a:ln w="0">
              <a:noFill/>
              <a:prstDash val="solid"/>
              <a:round/>
            </a:ln>
          </p:spPr>
          <p:txBody>
            <a:bodyPr vert="horz" wrap="square" lIns="91440" tIns="45720" rIns="91440" bIns="45720" numCol="1" anchor="t" anchorCtr="0" compatLnSpc="1"/>
            <a:lstStyle/>
            <a:p>
              <a:endParaRPr lang="en-US"/>
            </a:p>
          </p:txBody>
        </p:sp>
        <p:sp>
          <p:nvSpPr>
            <p:cNvPr id="177" name="Freeform 63"/>
            <p:cNvSpPr>
              <a:spLocks noEditPoints="1"/>
            </p:cNvSpPr>
            <p:nvPr/>
          </p:nvSpPr>
          <p:spPr bwMode="auto">
            <a:xfrm>
              <a:off x="7924800" y="5072063"/>
              <a:ext cx="252412" cy="193675"/>
            </a:xfrm>
            <a:custGeom>
              <a:avLst/>
              <a:gdLst>
                <a:gd name="T0" fmla="*/ 159 w 159"/>
                <a:gd name="T1" fmla="*/ 103 h 122"/>
                <a:gd name="T2" fmla="*/ 109 w 159"/>
                <a:gd name="T3" fmla="*/ 103 h 122"/>
                <a:gd name="T4" fmla="*/ 109 w 159"/>
                <a:gd name="T5" fmla="*/ 113 h 122"/>
                <a:gd name="T6" fmla="*/ 129 w 159"/>
                <a:gd name="T7" fmla="*/ 113 h 122"/>
                <a:gd name="T8" fmla="*/ 129 w 159"/>
                <a:gd name="T9" fmla="*/ 122 h 122"/>
                <a:gd name="T10" fmla="*/ 80 w 159"/>
                <a:gd name="T11" fmla="*/ 122 h 122"/>
                <a:gd name="T12" fmla="*/ 80 w 159"/>
                <a:gd name="T13" fmla="*/ 113 h 122"/>
                <a:gd name="T14" fmla="*/ 99 w 159"/>
                <a:gd name="T15" fmla="*/ 113 h 122"/>
                <a:gd name="T16" fmla="*/ 99 w 159"/>
                <a:gd name="T17" fmla="*/ 103 h 122"/>
                <a:gd name="T18" fmla="*/ 70 w 159"/>
                <a:gd name="T19" fmla="*/ 103 h 122"/>
                <a:gd name="T20" fmla="*/ 70 w 159"/>
                <a:gd name="T21" fmla="*/ 122 h 122"/>
                <a:gd name="T22" fmla="*/ 0 w 159"/>
                <a:gd name="T23" fmla="*/ 122 h 122"/>
                <a:gd name="T24" fmla="*/ 0 w 159"/>
                <a:gd name="T25" fmla="*/ 0 h 122"/>
                <a:gd name="T26" fmla="*/ 70 w 159"/>
                <a:gd name="T27" fmla="*/ 0 h 122"/>
                <a:gd name="T28" fmla="*/ 70 w 159"/>
                <a:gd name="T29" fmla="*/ 37 h 122"/>
                <a:gd name="T30" fmla="*/ 159 w 159"/>
                <a:gd name="T31" fmla="*/ 37 h 122"/>
                <a:gd name="T32" fmla="*/ 159 w 159"/>
                <a:gd name="T33" fmla="*/ 103 h 122"/>
                <a:gd name="T34" fmla="*/ 60 w 159"/>
                <a:gd name="T35" fmla="*/ 113 h 122"/>
                <a:gd name="T36" fmla="*/ 60 w 159"/>
                <a:gd name="T37" fmla="*/ 103 h 122"/>
                <a:gd name="T38" fmla="*/ 20 w 159"/>
                <a:gd name="T39" fmla="*/ 103 h 122"/>
                <a:gd name="T40" fmla="*/ 20 w 159"/>
                <a:gd name="T41" fmla="*/ 94 h 122"/>
                <a:gd name="T42" fmla="*/ 50 w 159"/>
                <a:gd name="T43" fmla="*/ 94 h 122"/>
                <a:gd name="T44" fmla="*/ 50 w 159"/>
                <a:gd name="T45" fmla="*/ 85 h 122"/>
                <a:gd name="T46" fmla="*/ 20 w 159"/>
                <a:gd name="T47" fmla="*/ 85 h 122"/>
                <a:gd name="T48" fmla="*/ 20 w 159"/>
                <a:gd name="T49" fmla="*/ 75 h 122"/>
                <a:gd name="T50" fmla="*/ 50 w 159"/>
                <a:gd name="T51" fmla="*/ 75 h 122"/>
                <a:gd name="T52" fmla="*/ 50 w 159"/>
                <a:gd name="T53" fmla="*/ 37 h 122"/>
                <a:gd name="T54" fmla="*/ 60 w 159"/>
                <a:gd name="T55" fmla="*/ 37 h 122"/>
                <a:gd name="T56" fmla="*/ 60 w 159"/>
                <a:gd name="T57" fmla="*/ 9 h 122"/>
                <a:gd name="T58" fmla="*/ 10 w 159"/>
                <a:gd name="T59" fmla="*/ 9 h 122"/>
                <a:gd name="T60" fmla="*/ 10 w 159"/>
                <a:gd name="T61" fmla="*/ 113 h 122"/>
                <a:gd name="T62" fmla="*/ 60 w 159"/>
                <a:gd name="T63" fmla="*/ 113 h 122"/>
                <a:gd name="T64" fmla="*/ 50 w 159"/>
                <a:gd name="T65" fmla="*/ 19 h 122"/>
                <a:gd name="T66" fmla="*/ 50 w 159"/>
                <a:gd name="T67" fmla="*/ 28 h 122"/>
                <a:gd name="T68" fmla="*/ 20 w 159"/>
                <a:gd name="T69" fmla="*/ 28 h 122"/>
                <a:gd name="T70" fmla="*/ 20 w 159"/>
                <a:gd name="T71" fmla="*/ 19 h 122"/>
                <a:gd name="T72" fmla="*/ 50 w 159"/>
                <a:gd name="T73" fmla="*/ 19 h 122"/>
                <a:gd name="T74" fmla="*/ 149 w 159"/>
                <a:gd name="T75" fmla="*/ 94 h 122"/>
                <a:gd name="T76" fmla="*/ 149 w 159"/>
                <a:gd name="T77" fmla="*/ 47 h 122"/>
                <a:gd name="T78" fmla="*/ 60 w 159"/>
                <a:gd name="T79" fmla="*/ 47 h 122"/>
                <a:gd name="T80" fmla="*/ 60 w 159"/>
                <a:gd name="T81" fmla="*/ 94 h 122"/>
                <a:gd name="T82" fmla="*/ 149 w 159"/>
                <a:gd name="T83" fmla="*/ 94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9" h="122">
                  <a:moveTo>
                    <a:pt x="159" y="103"/>
                  </a:moveTo>
                  <a:lnTo>
                    <a:pt x="109" y="103"/>
                  </a:lnTo>
                  <a:lnTo>
                    <a:pt x="109" y="113"/>
                  </a:lnTo>
                  <a:lnTo>
                    <a:pt x="129" y="113"/>
                  </a:lnTo>
                  <a:lnTo>
                    <a:pt x="129" y="122"/>
                  </a:lnTo>
                  <a:lnTo>
                    <a:pt x="80" y="122"/>
                  </a:lnTo>
                  <a:lnTo>
                    <a:pt x="80" y="113"/>
                  </a:lnTo>
                  <a:lnTo>
                    <a:pt x="99" y="113"/>
                  </a:lnTo>
                  <a:lnTo>
                    <a:pt x="99" y="103"/>
                  </a:lnTo>
                  <a:lnTo>
                    <a:pt x="70" y="103"/>
                  </a:lnTo>
                  <a:lnTo>
                    <a:pt x="70" y="122"/>
                  </a:lnTo>
                  <a:lnTo>
                    <a:pt x="0" y="122"/>
                  </a:lnTo>
                  <a:lnTo>
                    <a:pt x="0" y="0"/>
                  </a:lnTo>
                  <a:lnTo>
                    <a:pt x="70" y="0"/>
                  </a:lnTo>
                  <a:lnTo>
                    <a:pt x="70" y="37"/>
                  </a:lnTo>
                  <a:lnTo>
                    <a:pt x="159" y="37"/>
                  </a:lnTo>
                  <a:lnTo>
                    <a:pt x="159" y="103"/>
                  </a:lnTo>
                  <a:close/>
                  <a:moveTo>
                    <a:pt x="60" y="113"/>
                  </a:moveTo>
                  <a:lnTo>
                    <a:pt x="60" y="103"/>
                  </a:lnTo>
                  <a:lnTo>
                    <a:pt x="20" y="103"/>
                  </a:lnTo>
                  <a:lnTo>
                    <a:pt x="20" y="94"/>
                  </a:lnTo>
                  <a:lnTo>
                    <a:pt x="50" y="94"/>
                  </a:lnTo>
                  <a:lnTo>
                    <a:pt x="50" y="85"/>
                  </a:lnTo>
                  <a:lnTo>
                    <a:pt x="20" y="85"/>
                  </a:lnTo>
                  <a:lnTo>
                    <a:pt x="20" y="75"/>
                  </a:lnTo>
                  <a:lnTo>
                    <a:pt x="50" y="75"/>
                  </a:lnTo>
                  <a:lnTo>
                    <a:pt x="50" y="37"/>
                  </a:lnTo>
                  <a:lnTo>
                    <a:pt x="60" y="37"/>
                  </a:lnTo>
                  <a:lnTo>
                    <a:pt x="60" y="9"/>
                  </a:lnTo>
                  <a:lnTo>
                    <a:pt x="10" y="9"/>
                  </a:lnTo>
                  <a:lnTo>
                    <a:pt x="10" y="113"/>
                  </a:lnTo>
                  <a:lnTo>
                    <a:pt x="60" y="113"/>
                  </a:lnTo>
                  <a:close/>
                  <a:moveTo>
                    <a:pt x="50" y="19"/>
                  </a:moveTo>
                  <a:lnTo>
                    <a:pt x="50" y="28"/>
                  </a:lnTo>
                  <a:lnTo>
                    <a:pt x="20" y="28"/>
                  </a:lnTo>
                  <a:lnTo>
                    <a:pt x="20" y="19"/>
                  </a:lnTo>
                  <a:lnTo>
                    <a:pt x="50" y="19"/>
                  </a:lnTo>
                  <a:close/>
                  <a:moveTo>
                    <a:pt x="149" y="94"/>
                  </a:moveTo>
                  <a:lnTo>
                    <a:pt x="149" y="47"/>
                  </a:lnTo>
                  <a:lnTo>
                    <a:pt x="60" y="47"/>
                  </a:lnTo>
                  <a:lnTo>
                    <a:pt x="60" y="94"/>
                  </a:lnTo>
                  <a:lnTo>
                    <a:pt x="149" y="94"/>
                  </a:lnTo>
                  <a:close/>
                </a:path>
              </a:pathLst>
            </a:custGeom>
            <a:solidFill>
              <a:schemeClr val="bg2"/>
            </a:solidFill>
            <a:ln>
              <a:noFill/>
            </a:ln>
          </p:spPr>
          <p:txBody>
            <a:bodyPr vert="horz" wrap="square" lIns="91440" tIns="45720" rIns="91440" bIns="45720" numCol="1" anchor="t" anchorCtr="0" compatLnSpc="1"/>
            <a:lstStyle/>
            <a:p>
              <a:endParaRPr lang="en-US"/>
            </a:p>
          </p:txBody>
        </p:sp>
        <p:grpSp>
          <p:nvGrpSpPr>
            <p:cNvPr id="178" name="Group 177"/>
            <p:cNvGrpSpPr/>
            <p:nvPr/>
          </p:nvGrpSpPr>
          <p:grpSpPr>
            <a:xfrm>
              <a:off x="7035800" y="4556134"/>
              <a:ext cx="258763" cy="263526"/>
              <a:chOff x="7035800" y="4556134"/>
              <a:chExt cx="258763" cy="263526"/>
            </a:xfrm>
          </p:grpSpPr>
          <p:sp>
            <p:nvSpPr>
              <p:cNvPr id="187" name="Freeform 67"/>
              <p:cNvSpPr/>
              <p:nvPr/>
            </p:nvSpPr>
            <p:spPr bwMode="auto">
              <a:xfrm>
                <a:off x="7072313" y="4678372"/>
                <a:ext cx="182563" cy="76200"/>
              </a:xfrm>
              <a:custGeom>
                <a:avLst/>
                <a:gdLst>
                  <a:gd name="T0" fmla="*/ 488 w 523"/>
                  <a:gd name="T1" fmla="*/ 0 h 228"/>
                  <a:gd name="T2" fmla="*/ 36 w 523"/>
                  <a:gd name="T3" fmla="*/ 0 h 228"/>
                  <a:gd name="T4" fmla="*/ 0 w 523"/>
                  <a:gd name="T5" fmla="*/ 40 h 228"/>
                  <a:gd name="T6" fmla="*/ 0 w 523"/>
                  <a:gd name="T7" fmla="*/ 211 h 228"/>
                  <a:gd name="T8" fmla="*/ 62 w 523"/>
                  <a:gd name="T9" fmla="*/ 228 h 228"/>
                  <a:gd name="T10" fmla="*/ 62 w 523"/>
                  <a:gd name="T11" fmla="*/ 62 h 228"/>
                  <a:gd name="T12" fmla="*/ 460 w 523"/>
                  <a:gd name="T13" fmla="*/ 62 h 228"/>
                  <a:gd name="T14" fmla="*/ 460 w 523"/>
                  <a:gd name="T15" fmla="*/ 227 h 228"/>
                  <a:gd name="T16" fmla="*/ 523 w 523"/>
                  <a:gd name="T17" fmla="*/ 209 h 228"/>
                  <a:gd name="T18" fmla="*/ 523 w 523"/>
                  <a:gd name="T19" fmla="*/ 40 h 228"/>
                  <a:gd name="T20" fmla="*/ 488 w 523"/>
                  <a:gd name="T21" fmla="*/ 0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3" h="228">
                    <a:moveTo>
                      <a:pt x="488" y="0"/>
                    </a:moveTo>
                    <a:lnTo>
                      <a:pt x="36" y="0"/>
                    </a:lnTo>
                    <a:cubicBezTo>
                      <a:pt x="17" y="0"/>
                      <a:pt x="0" y="16"/>
                      <a:pt x="0" y="40"/>
                    </a:cubicBezTo>
                    <a:lnTo>
                      <a:pt x="0" y="211"/>
                    </a:lnTo>
                    <a:lnTo>
                      <a:pt x="62" y="228"/>
                    </a:lnTo>
                    <a:lnTo>
                      <a:pt x="62" y="62"/>
                    </a:lnTo>
                    <a:lnTo>
                      <a:pt x="460" y="62"/>
                    </a:lnTo>
                    <a:lnTo>
                      <a:pt x="460" y="227"/>
                    </a:lnTo>
                    <a:lnTo>
                      <a:pt x="523" y="209"/>
                    </a:lnTo>
                    <a:lnTo>
                      <a:pt x="523" y="40"/>
                    </a:lnTo>
                    <a:cubicBezTo>
                      <a:pt x="523" y="16"/>
                      <a:pt x="505" y="0"/>
                      <a:pt x="488" y="0"/>
                    </a:cubicBezTo>
                    <a:close/>
                  </a:path>
                </a:pathLst>
              </a:custGeom>
              <a:solidFill>
                <a:schemeClr val="bg2"/>
              </a:solidFill>
              <a:ln w="0">
                <a:noFill/>
                <a:prstDash val="solid"/>
                <a:round/>
              </a:ln>
            </p:spPr>
            <p:txBody>
              <a:bodyPr vert="horz" wrap="square" lIns="91440" tIns="45720" rIns="91440" bIns="45720" numCol="1" anchor="t" anchorCtr="0" compatLnSpc="1"/>
              <a:lstStyle/>
              <a:p>
                <a:endParaRPr lang="en-US"/>
              </a:p>
            </p:txBody>
          </p:sp>
          <p:sp>
            <p:nvSpPr>
              <p:cNvPr id="188" name="Rectangle 68"/>
              <p:cNvSpPr>
                <a:spLocks noChangeArrowheads="1"/>
              </p:cNvSpPr>
              <p:nvPr/>
            </p:nvSpPr>
            <p:spPr bwMode="auto">
              <a:xfrm>
                <a:off x="7153275" y="4643447"/>
                <a:ext cx="22225" cy="53975"/>
              </a:xfrm>
              <a:prstGeom prst="rect">
                <a:avLst/>
              </a:prstGeom>
              <a:solidFill>
                <a:schemeClr val="bg2"/>
              </a:solidFill>
              <a:ln w="9525">
                <a:noFill/>
                <a:miter lim="800000"/>
              </a:ln>
            </p:spPr>
            <p:txBody>
              <a:bodyPr vert="horz" wrap="square" lIns="91440" tIns="45720" rIns="91440" bIns="45720" numCol="1" anchor="t" anchorCtr="0" compatLnSpc="1"/>
              <a:lstStyle/>
              <a:p>
                <a:endParaRPr lang="en-US"/>
              </a:p>
            </p:txBody>
          </p:sp>
          <p:sp>
            <p:nvSpPr>
              <p:cNvPr id="189" name="Freeform 69"/>
              <p:cNvSpPr/>
              <p:nvPr/>
            </p:nvSpPr>
            <p:spPr bwMode="auto">
              <a:xfrm>
                <a:off x="7115175" y="4556134"/>
                <a:ext cx="98425" cy="87313"/>
              </a:xfrm>
              <a:custGeom>
                <a:avLst/>
                <a:gdLst>
                  <a:gd name="T0" fmla="*/ 240 w 278"/>
                  <a:gd name="T1" fmla="*/ 0 h 264"/>
                  <a:gd name="T2" fmla="*/ 38 w 278"/>
                  <a:gd name="T3" fmla="*/ 0 h 264"/>
                  <a:gd name="T4" fmla="*/ 0 w 278"/>
                  <a:gd name="T5" fmla="*/ 39 h 264"/>
                  <a:gd name="T6" fmla="*/ 0 w 278"/>
                  <a:gd name="T7" fmla="*/ 226 h 264"/>
                  <a:gd name="T8" fmla="*/ 38 w 278"/>
                  <a:gd name="T9" fmla="*/ 264 h 264"/>
                  <a:gd name="T10" fmla="*/ 238 w 278"/>
                  <a:gd name="T11" fmla="*/ 264 h 264"/>
                  <a:gd name="T12" fmla="*/ 277 w 278"/>
                  <a:gd name="T13" fmla="*/ 226 h 264"/>
                  <a:gd name="T14" fmla="*/ 277 w 278"/>
                  <a:gd name="T15" fmla="*/ 39 h 264"/>
                  <a:gd name="T16" fmla="*/ 240 w 278"/>
                  <a:gd name="T17" fmla="*/ 0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8" h="264">
                    <a:moveTo>
                      <a:pt x="240" y="0"/>
                    </a:moveTo>
                    <a:lnTo>
                      <a:pt x="38" y="0"/>
                    </a:lnTo>
                    <a:cubicBezTo>
                      <a:pt x="17" y="0"/>
                      <a:pt x="0" y="18"/>
                      <a:pt x="0" y="39"/>
                    </a:cubicBezTo>
                    <a:lnTo>
                      <a:pt x="0" y="226"/>
                    </a:lnTo>
                    <a:cubicBezTo>
                      <a:pt x="0" y="247"/>
                      <a:pt x="17" y="264"/>
                      <a:pt x="38" y="264"/>
                    </a:cubicBezTo>
                    <a:lnTo>
                      <a:pt x="238" y="264"/>
                    </a:lnTo>
                    <a:cubicBezTo>
                      <a:pt x="259" y="264"/>
                      <a:pt x="277" y="247"/>
                      <a:pt x="277" y="226"/>
                    </a:cubicBezTo>
                    <a:lnTo>
                      <a:pt x="277" y="39"/>
                    </a:lnTo>
                    <a:cubicBezTo>
                      <a:pt x="278" y="18"/>
                      <a:pt x="261" y="0"/>
                      <a:pt x="240" y="0"/>
                    </a:cubicBezTo>
                    <a:close/>
                  </a:path>
                </a:pathLst>
              </a:custGeom>
              <a:solidFill>
                <a:schemeClr val="bg2"/>
              </a:solidFill>
              <a:ln w="0">
                <a:noFill/>
                <a:prstDash val="solid"/>
                <a:round/>
              </a:ln>
            </p:spPr>
            <p:txBody>
              <a:bodyPr vert="horz" wrap="square" lIns="91440" tIns="45720" rIns="91440" bIns="45720" numCol="1" anchor="t" anchorCtr="0" compatLnSpc="1"/>
              <a:lstStyle/>
              <a:p>
                <a:endParaRPr lang="en-US"/>
              </a:p>
            </p:txBody>
          </p:sp>
          <p:sp>
            <p:nvSpPr>
              <p:cNvPr id="190" name="Freeform 70"/>
              <p:cNvSpPr/>
              <p:nvPr/>
            </p:nvSpPr>
            <p:spPr bwMode="auto">
              <a:xfrm>
                <a:off x="7035800" y="4732347"/>
                <a:ext cx="96838" cy="87313"/>
              </a:xfrm>
              <a:custGeom>
                <a:avLst/>
                <a:gdLst>
                  <a:gd name="T0" fmla="*/ 239 w 277"/>
                  <a:gd name="T1" fmla="*/ 0 h 264"/>
                  <a:gd name="T2" fmla="*/ 39 w 277"/>
                  <a:gd name="T3" fmla="*/ 0 h 264"/>
                  <a:gd name="T4" fmla="*/ 0 w 277"/>
                  <a:gd name="T5" fmla="*/ 38 h 264"/>
                  <a:gd name="T6" fmla="*/ 0 w 277"/>
                  <a:gd name="T7" fmla="*/ 225 h 264"/>
                  <a:gd name="T8" fmla="*/ 39 w 277"/>
                  <a:gd name="T9" fmla="*/ 264 h 264"/>
                  <a:gd name="T10" fmla="*/ 239 w 277"/>
                  <a:gd name="T11" fmla="*/ 264 h 264"/>
                  <a:gd name="T12" fmla="*/ 277 w 277"/>
                  <a:gd name="T13" fmla="*/ 225 h 264"/>
                  <a:gd name="T14" fmla="*/ 277 w 277"/>
                  <a:gd name="T15" fmla="*/ 38 h 264"/>
                  <a:gd name="T16" fmla="*/ 239 w 277"/>
                  <a:gd name="T17" fmla="*/ 0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7" h="264">
                    <a:moveTo>
                      <a:pt x="239" y="0"/>
                    </a:moveTo>
                    <a:lnTo>
                      <a:pt x="39" y="0"/>
                    </a:lnTo>
                    <a:cubicBezTo>
                      <a:pt x="18" y="0"/>
                      <a:pt x="0" y="17"/>
                      <a:pt x="0" y="38"/>
                    </a:cubicBezTo>
                    <a:lnTo>
                      <a:pt x="0" y="225"/>
                    </a:lnTo>
                    <a:cubicBezTo>
                      <a:pt x="0" y="246"/>
                      <a:pt x="18" y="264"/>
                      <a:pt x="39" y="264"/>
                    </a:cubicBezTo>
                    <a:lnTo>
                      <a:pt x="239" y="264"/>
                    </a:lnTo>
                    <a:cubicBezTo>
                      <a:pt x="260" y="264"/>
                      <a:pt x="277" y="246"/>
                      <a:pt x="277" y="225"/>
                    </a:cubicBezTo>
                    <a:lnTo>
                      <a:pt x="277" y="38"/>
                    </a:lnTo>
                    <a:cubicBezTo>
                      <a:pt x="277" y="17"/>
                      <a:pt x="260" y="0"/>
                      <a:pt x="239" y="0"/>
                    </a:cubicBezTo>
                    <a:close/>
                  </a:path>
                </a:pathLst>
              </a:custGeom>
              <a:solidFill>
                <a:schemeClr val="bg2"/>
              </a:solidFill>
              <a:ln w="0">
                <a:noFill/>
                <a:prstDash val="solid"/>
                <a:round/>
              </a:ln>
            </p:spPr>
            <p:txBody>
              <a:bodyPr vert="horz" wrap="square" lIns="91440" tIns="45720" rIns="91440" bIns="45720" numCol="1" anchor="t" anchorCtr="0" compatLnSpc="1"/>
              <a:lstStyle/>
              <a:p>
                <a:endParaRPr lang="en-US"/>
              </a:p>
            </p:txBody>
          </p:sp>
          <p:sp>
            <p:nvSpPr>
              <p:cNvPr id="191" name="Freeform 71"/>
              <p:cNvSpPr/>
              <p:nvPr/>
            </p:nvSpPr>
            <p:spPr bwMode="auto">
              <a:xfrm>
                <a:off x="7196138" y="4732347"/>
                <a:ext cx="98425" cy="87313"/>
              </a:xfrm>
              <a:custGeom>
                <a:avLst/>
                <a:gdLst>
                  <a:gd name="T0" fmla="*/ 238 w 278"/>
                  <a:gd name="T1" fmla="*/ 0 h 264"/>
                  <a:gd name="T2" fmla="*/ 38 w 278"/>
                  <a:gd name="T3" fmla="*/ 0 h 264"/>
                  <a:gd name="T4" fmla="*/ 0 w 278"/>
                  <a:gd name="T5" fmla="*/ 38 h 264"/>
                  <a:gd name="T6" fmla="*/ 0 w 278"/>
                  <a:gd name="T7" fmla="*/ 225 h 264"/>
                  <a:gd name="T8" fmla="*/ 38 w 278"/>
                  <a:gd name="T9" fmla="*/ 264 h 264"/>
                  <a:gd name="T10" fmla="*/ 238 w 278"/>
                  <a:gd name="T11" fmla="*/ 264 h 264"/>
                  <a:gd name="T12" fmla="*/ 277 w 278"/>
                  <a:gd name="T13" fmla="*/ 225 h 264"/>
                  <a:gd name="T14" fmla="*/ 277 w 278"/>
                  <a:gd name="T15" fmla="*/ 38 h 264"/>
                  <a:gd name="T16" fmla="*/ 238 w 278"/>
                  <a:gd name="T17" fmla="*/ 0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8" h="264">
                    <a:moveTo>
                      <a:pt x="238" y="0"/>
                    </a:moveTo>
                    <a:lnTo>
                      <a:pt x="38" y="0"/>
                    </a:lnTo>
                    <a:cubicBezTo>
                      <a:pt x="17" y="0"/>
                      <a:pt x="0" y="17"/>
                      <a:pt x="0" y="38"/>
                    </a:cubicBezTo>
                    <a:lnTo>
                      <a:pt x="0" y="225"/>
                    </a:lnTo>
                    <a:cubicBezTo>
                      <a:pt x="0" y="246"/>
                      <a:pt x="17" y="264"/>
                      <a:pt x="38" y="264"/>
                    </a:cubicBezTo>
                    <a:lnTo>
                      <a:pt x="238" y="264"/>
                    </a:lnTo>
                    <a:cubicBezTo>
                      <a:pt x="259" y="264"/>
                      <a:pt x="277" y="246"/>
                      <a:pt x="277" y="225"/>
                    </a:cubicBezTo>
                    <a:lnTo>
                      <a:pt x="277" y="38"/>
                    </a:lnTo>
                    <a:cubicBezTo>
                      <a:pt x="278" y="17"/>
                      <a:pt x="261" y="0"/>
                      <a:pt x="238" y="0"/>
                    </a:cubicBezTo>
                    <a:close/>
                  </a:path>
                </a:pathLst>
              </a:custGeom>
              <a:solidFill>
                <a:schemeClr val="bg2"/>
              </a:solidFill>
              <a:ln w="0">
                <a:noFill/>
                <a:prstDash val="solid"/>
                <a:round/>
              </a:ln>
            </p:spPr>
            <p:txBody>
              <a:bodyPr vert="horz" wrap="square" lIns="91440" tIns="45720" rIns="91440" bIns="45720" numCol="1" anchor="t" anchorCtr="0" compatLnSpc="1"/>
              <a:lstStyle/>
              <a:p>
                <a:endParaRPr lang="en-US"/>
              </a:p>
            </p:txBody>
          </p:sp>
        </p:grpSp>
        <p:grpSp>
          <p:nvGrpSpPr>
            <p:cNvPr id="179" name="Group 74"/>
            <p:cNvGrpSpPr>
              <a:grpSpLocks noChangeAspect="1"/>
            </p:cNvGrpSpPr>
            <p:nvPr/>
          </p:nvGrpSpPr>
          <p:grpSpPr bwMode="auto">
            <a:xfrm>
              <a:off x="6945300" y="3624271"/>
              <a:ext cx="257175" cy="231776"/>
              <a:chOff x="4375" y="2283"/>
              <a:chExt cx="162" cy="146"/>
            </a:xfrm>
            <a:solidFill>
              <a:schemeClr val="bg2"/>
            </a:solidFill>
          </p:grpSpPr>
          <p:sp>
            <p:nvSpPr>
              <p:cNvPr id="181" name="Rectangle 75"/>
              <p:cNvSpPr>
                <a:spLocks noChangeArrowheads="1"/>
              </p:cNvSpPr>
              <p:nvPr/>
            </p:nvSpPr>
            <p:spPr bwMode="auto">
              <a:xfrm>
                <a:off x="4385" y="2348"/>
                <a:ext cx="23" cy="6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p>
            </p:txBody>
          </p:sp>
          <p:sp>
            <p:nvSpPr>
              <p:cNvPr id="182" name="Rectangle 76"/>
              <p:cNvSpPr>
                <a:spLocks noChangeArrowheads="1"/>
              </p:cNvSpPr>
              <p:nvPr/>
            </p:nvSpPr>
            <p:spPr bwMode="auto">
              <a:xfrm>
                <a:off x="4415" y="2376"/>
                <a:ext cx="23" cy="4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p>
            </p:txBody>
          </p:sp>
          <p:sp>
            <p:nvSpPr>
              <p:cNvPr id="183" name="Rectangle 77"/>
              <p:cNvSpPr>
                <a:spLocks noChangeArrowheads="1"/>
              </p:cNvSpPr>
              <p:nvPr/>
            </p:nvSpPr>
            <p:spPr bwMode="auto">
              <a:xfrm>
                <a:off x="4474" y="2330"/>
                <a:ext cx="23" cy="8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p>
            </p:txBody>
          </p:sp>
          <p:sp>
            <p:nvSpPr>
              <p:cNvPr id="184" name="Rectangle 78"/>
              <p:cNvSpPr>
                <a:spLocks noChangeArrowheads="1"/>
              </p:cNvSpPr>
              <p:nvPr/>
            </p:nvSpPr>
            <p:spPr bwMode="auto">
              <a:xfrm>
                <a:off x="4504" y="2367"/>
                <a:ext cx="23" cy="4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p>
            </p:txBody>
          </p:sp>
          <p:sp>
            <p:nvSpPr>
              <p:cNvPr id="185" name="Rectangle 79"/>
              <p:cNvSpPr>
                <a:spLocks noChangeArrowheads="1"/>
              </p:cNvSpPr>
              <p:nvPr/>
            </p:nvSpPr>
            <p:spPr bwMode="auto">
              <a:xfrm>
                <a:off x="4444" y="2314"/>
                <a:ext cx="24" cy="10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p>
            </p:txBody>
          </p:sp>
          <p:sp>
            <p:nvSpPr>
              <p:cNvPr id="186" name="Freeform 80"/>
              <p:cNvSpPr/>
              <p:nvPr/>
            </p:nvSpPr>
            <p:spPr bwMode="auto">
              <a:xfrm>
                <a:off x="4375" y="2283"/>
                <a:ext cx="162" cy="146"/>
              </a:xfrm>
              <a:custGeom>
                <a:avLst/>
                <a:gdLst>
                  <a:gd name="T0" fmla="*/ 7 w 162"/>
                  <a:gd name="T1" fmla="*/ 140 h 146"/>
                  <a:gd name="T2" fmla="*/ 7 w 162"/>
                  <a:gd name="T3" fmla="*/ 0 h 146"/>
                  <a:gd name="T4" fmla="*/ 0 w 162"/>
                  <a:gd name="T5" fmla="*/ 0 h 146"/>
                  <a:gd name="T6" fmla="*/ 0 w 162"/>
                  <a:gd name="T7" fmla="*/ 146 h 146"/>
                  <a:gd name="T8" fmla="*/ 162 w 162"/>
                  <a:gd name="T9" fmla="*/ 146 h 146"/>
                  <a:gd name="T10" fmla="*/ 162 w 162"/>
                  <a:gd name="T11" fmla="*/ 140 h 146"/>
                  <a:gd name="T12" fmla="*/ 7 w 162"/>
                  <a:gd name="T13" fmla="*/ 140 h 146"/>
                </a:gdLst>
                <a:ahLst/>
                <a:cxnLst>
                  <a:cxn ang="0">
                    <a:pos x="T0" y="T1"/>
                  </a:cxn>
                  <a:cxn ang="0">
                    <a:pos x="T2" y="T3"/>
                  </a:cxn>
                  <a:cxn ang="0">
                    <a:pos x="T4" y="T5"/>
                  </a:cxn>
                  <a:cxn ang="0">
                    <a:pos x="T6" y="T7"/>
                  </a:cxn>
                  <a:cxn ang="0">
                    <a:pos x="T8" y="T9"/>
                  </a:cxn>
                  <a:cxn ang="0">
                    <a:pos x="T10" y="T11"/>
                  </a:cxn>
                  <a:cxn ang="0">
                    <a:pos x="T12" y="T13"/>
                  </a:cxn>
                </a:cxnLst>
                <a:rect l="0" t="0" r="r" b="b"/>
                <a:pathLst>
                  <a:path w="162" h="146">
                    <a:moveTo>
                      <a:pt x="7" y="140"/>
                    </a:moveTo>
                    <a:lnTo>
                      <a:pt x="7" y="0"/>
                    </a:lnTo>
                    <a:lnTo>
                      <a:pt x="0" y="0"/>
                    </a:lnTo>
                    <a:lnTo>
                      <a:pt x="0" y="146"/>
                    </a:lnTo>
                    <a:lnTo>
                      <a:pt x="162" y="146"/>
                    </a:lnTo>
                    <a:lnTo>
                      <a:pt x="162" y="140"/>
                    </a:lnTo>
                    <a:lnTo>
                      <a:pt x="7" y="14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grpSp>
        <p:sp>
          <p:nvSpPr>
            <p:cNvPr id="180" name="Freeform 85"/>
            <p:cNvSpPr>
              <a:spLocks noEditPoints="1"/>
            </p:cNvSpPr>
            <p:nvPr/>
          </p:nvSpPr>
          <p:spPr bwMode="auto">
            <a:xfrm>
              <a:off x="8010525" y="3279776"/>
              <a:ext cx="252412" cy="222250"/>
            </a:xfrm>
            <a:custGeom>
              <a:avLst/>
              <a:gdLst>
                <a:gd name="T0" fmla="*/ 512 w 512"/>
                <a:gd name="T1" fmla="*/ 320 h 480"/>
                <a:gd name="T2" fmla="*/ 416 w 512"/>
                <a:gd name="T3" fmla="*/ 320 h 480"/>
                <a:gd name="T4" fmla="*/ 416 w 512"/>
                <a:gd name="T5" fmla="*/ 384 h 480"/>
                <a:gd name="T6" fmla="*/ 160 w 512"/>
                <a:gd name="T7" fmla="*/ 384 h 480"/>
                <a:gd name="T8" fmla="*/ 64 w 512"/>
                <a:gd name="T9" fmla="*/ 480 h 480"/>
                <a:gd name="T10" fmla="*/ 64 w 512"/>
                <a:gd name="T11" fmla="*/ 384 h 480"/>
                <a:gd name="T12" fmla="*/ 0 w 512"/>
                <a:gd name="T13" fmla="*/ 384 h 480"/>
                <a:gd name="T14" fmla="*/ 0 w 512"/>
                <a:gd name="T15" fmla="*/ 96 h 480"/>
                <a:gd name="T16" fmla="*/ 64 w 512"/>
                <a:gd name="T17" fmla="*/ 96 h 480"/>
                <a:gd name="T18" fmla="*/ 64 w 512"/>
                <a:gd name="T19" fmla="*/ 0 h 480"/>
                <a:gd name="T20" fmla="*/ 512 w 512"/>
                <a:gd name="T21" fmla="*/ 0 h 480"/>
                <a:gd name="T22" fmla="*/ 512 w 512"/>
                <a:gd name="T23" fmla="*/ 320 h 480"/>
                <a:gd name="T24" fmla="*/ 384 w 512"/>
                <a:gd name="T25" fmla="*/ 128 h 480"/>
                <a:gd name="T26" fmla="*/ 32 w 512"/>
                <a:gd name="T27" fmla="*/ 128 h 480"/>
                <a:gd name="T28" fmla="*/ 32 w 512"/>
                <a:gd name="T29" fmla="*/ 352 h 480"/>
                <a:gd name="T30" fmla="*/ 96 w 512"/>
                <a:gd name="T31" fmla="*/ 352 h 480"/>
                <a:gd name="T32" fmla="*/ 96 w 512"/>
                <a:gd name="T33" fmla="*/ 403 h 480"/>
                <a:gd name="T34" fmla="*/ 122 w 512"/>
                <a:gd name="T35" fmla="*/ 378 h 480"/>
                <a:gd name="T36" fmla="*/ 147 w 512"/>
                <a:gd name="T37" fmla="*/ 352 h 480"/>
                <a:gd name="T38" fmla="*/ 384 w 512"/>
                <a:gd name="T39" fmla="*/ 352 h 480"/>
                <a:gd name="T40" fmla="*/ 384 w 512"/>
                <a:gd name="T41" fmla="*/ 128 h 480"/>
                <a:gd name="T42" fmla="*/ 480 w 512"/>
                <a:gd name="T43" fmla="*/ 32 h 480"/>
                <a:gd name="T44" fmla="*/ 96 w 512"/>
                <a:gd name="T45" fmla="*/ 32 h 480"/>
                <a:gd name="T46" fmla="*/ 96 w 512"/>
                <a:gd name="T47" fmla="*/ 96 h 480"/>
                <a:gd name="T48" fmla="*/ 416 w 512"/>
                <a:gd name="T49" fmla="*/ 96 h 480"/>
                <a:gd name="T50" fmla="*/ 416 w 512"/>
                <a:gd name="T51" fmla="*/ 288 h 480"/>
                <a:gd name="T52" fmla="*/ 480 w 512"/>
                <a:gd name="T53" fmla="*/ 288 h 480"/>
                <a:gd name="T54" fmla="*/ 480 w 512"/>
                <a:gd name="T55" fmla="*/ 32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12" h="480">
                  <a:moveTo>
                    <a:pt x="512" y="320"/>
                  </a:moveTo>
                  <a:lnTo>
                    <a:pt x="416" y="320"/>
                  </a:lnTo>
                  <a:lnTo>
                    <a:pt x="416" y="384"/>
                  </a:lnTo>
                  <a:lnTo>
                    <a:pt x="160" y="384"/>
                  </a:lnTo>
                  <a:lnTo>
                    <a:pt x="64" y="480"/>
                  </a:lnTo>
                  <a:lnTo>
                    <a:pt x="64" y="384"/>
                  </a:lnTo>
                  <a:lnTo>
                    <a:pt x="0" y="384"/>
                  </a:lnTo>
                  <a:lnTo>
                    <a:pt x="0" y="96"/>
                  </a:lnTo>
                  <a:lnTo>
                    <a:pt x="64" y="96"/>
                  </a:lnTo>
                  <a:lnTo>
                    <a:pt x="64" y="0"/>
                  </a:lnTo>
                  <a:lnTo>
                    <a:pt x="512" y="0"/>
                  </a:lnTo>
                  <a:lnTo>
                    <a:pt x="512" y="320"/>
                  </a:lnTo>
                  <a:close/>
                  <a:moveTo>
                    <a:pt x="384" y="128"/>
                  </a:moveTo>
                  <a:lnTo>
                    <a:pt x="32" y="128"/>
                  </a:lnTo>
                  <a:lnTo>
                    <a:pt x="32" y="352"/>
                  </a:lnTo>
                  <a:lnTo>
                    <a:pt x="96" y="352"/>
                  </a:lnTo>
                  <a:lnTo>
                    <a:pt x="96" y="403"/>
                  </a:lnTo>
                  <a:cubicBezTo>
                    <a:pt x="105" y="395"/>
                    <a:pt x="113" y="386"/>
                    <a:pt x="122" y="378"/>
                  </a:cubicBezTo>
                  <a:cubicBezTo>
                    <a:pt x="130" y="369"/>
                    <a:pt x="138" y="361"/>
                    <a:pt x="147" y="352"/>
                  </a:cubicBezTo>
                  <a:lnTo>
                    <a:pt x="384" y="352"/>
                  </a:lnTo>
                  <a:lnTo>
                    <a:pt x="384" y="128"/>
                  </a:lnTo>
                  <a:close/>
                  <a:moveTo>
                    <a:pt x="480" y="32"/>
                  </a:moveTo>
                  <a:lnTo>
                    <a:pt x="96" y="32"/>
                  </a:lnTo>
                  <a:lnTo>
                    <a:pt x="96" y="96"/>
                  </a:lnTo>
                  <a:lnTo>
                    <a:pt x="416" y="96"/>
                  </a:lnTo>
                  <a:lnTo>
                    <a:pt x="416" y="288"/>
                  </a:lnTo>
                  <a:lnTo>
                    <a:pt x="480" y="288"/>
                  </a:lnTo>
                  <a:lnTo>
                    <a:pt x="480" y="32"/>
                  </a:lnTo>
                  <a:close/>
                </a:path>
              </a:pathLst>
            </a:custGeom>
            <a:solidFill>
              <a:schemeClr val="bg2"/>
            </a:solidFill>
            <a:ln w="0">
              <a:noFill/>
              <a:prstDash val="solid"/>
              <a:round/>
            </a:ln>
          </p:spPr>
          <p:txBody>
            <a:bodyPr vert="horz" wrap="square" lIns="91440" tIns="45720" rIns="91440" bIns="45720" numCol="1" anchor="t" anchorCtr="0" compatLnSpc="1"/>
            <a:lstStyle/>
            <a:p>
              <a:endParaRPr lang="en-US"/>
            </a:p>
          </p:txBody>
        </p:sp>
      </p:grpSp>
      <p:pic>
        <p:nvPicPr>
          <p:cNvPr id="212" name="Picture 211"/>
          <p:cNvPicPr>
            <a:picLocks noChangeAspect="1"/>
          </p:cNvPicPr>
          <p:nvPr/>
        </p:nvPicPr>
        <p:blipFill>
          <a:blip r:embed="rId1"/>
          <a:stretch>
            <a:fillRect/>
          </a:stretch>
        </p:blipFill>
        <p:spPr>
          <a:xfrm>
            <a:off x="693568" y="3721424"/>
            <a:ext cx="3951939" cy="2549739"/>
          </a:xfrm>
          <a:prstGeom prst="rect">
            <a:avLst/>
          </a:prstGeom>
        </p:spPr>
      </p:pic>
      <p:pic>
        <p:nvPicPr>
          <p:cNvPr id="11" name="Picture 10"/>
          <p:cNvPicPr>
            <a:picLocks noChangeAspect="1"/>
          </p:cNvPicPr>
          <p:nvPr/>
        </p:nvPicPr>
        <p:blipFill>
          <a:blip r:embed="rId2">
            <a:duotone>
              <a:prstClr val="black"/>
              <a:schemeClr val="tx2">
                <a:tint val="45000"/>
                <a:satMod val="400000"/>
              </a:schemeClr>
            </a:duotone>
          </a:blip>
          <a:stretch>
            <a:fillRect/>
          </a:stretch>
        </p:blipFill>
        <p:spPr>
          <a:xfrm>
            <a:off x="4908759" y="1983991"/>
            <a:ext cx="780290" cy="780290"/>
          </a:xfrm>
          <a:prstGeom prst="rect">
            <a:avLst/>
          </a:prstGeom>
        </p:spPr>
      </p:pic>
      <p:cxnSp>
        <p:nvCxnSpPr>
          <p:cNvPr id="13" name="Straight Arrow Connector 12"/>
          <p:cNvCxnSpPr/>
          <p:nvPr/>
        </p:nvCxnSpPr>
        <p:spPr>
          <a:xfrm rot="600000" flipV="1">
            <a:off x="3148810" y="2448387"/>
            <a:ext cx="1507006" cy="1358099"/>
          </a:xfrm>
          <a:prstGeom prst="straightConnector1">
            <a:avLst/>
          </a:prstGeom>
          <a:ln w="38100">
            <a:solidFill>
              <a:schemeClr val="accent3">
                <a:lumMod val="50000"/>
              </a:schemeClr>
            </a:solidFill>
            <a:prstDash val="sysDot"/>
            <a:headEnd type="none"/>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V="1">
            <a:off x="3587760" y="2751719"/>
            <a:ext cx="1405601" cy="879165"/>
          </a:xfrm>
          <a:prstGeom prst="straightConnector1">
            <a:avLst/>
          </a:prstGeom>
          <a:ln w="38100">
            <a:solidFill>
              <a:schemeClr val="accent3">
                <a:lumMod val="50000"/>
              </a:schemeClr>
            </a:solidFill>
            <a:prstDash val="sysDot"/>
            <a:headEnd type="arrow"/>
            <a:tailEnd type="non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4062940" y="4008185"/>
            <a:ext cx="3538356" cy="0"/>
          </a:xfrm>
          <a:prstGeom prst="straightConnector1">
            <a:avLst/>
          </a:prstGeom>
          <a:ln w="38100">
            <a:solidFill>
              <a:schemeClr val="accent3">
                <a:lumMod val="50000"/>
              </a:schemeClr>
            </a:solidFill>
            <a:prstDash val="sysDot"/>
            <a:headEnd type="none"/>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4062940" y="4365556"/>
            <a:ext cx="3538356" cy="0"/>
          </a:xfrm>
          <a:prstGeom prst="straightConnector1">
            <a:avLst/>
          </a:prstGeom>
          <a:ln w="38100">
            <a:solidFill>
              <a:schemeClr val="accent1"/>
            </a:solidFill>
            <a:prstDash val="sysDot"/>
            <a:headEnd type="arrow"/>
            <a:tailEnd type="non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2396237" y="2663650"/>
            <a:ext cx="1571071" cy="378565"/>
          </a:xfrm>
          <a:prstGeom prst="rect">
            <a:avLst/>
          </a:prstGeom>
          <a:solidFill>
            <a:schemeClr val="bg2"/>
          </a:solidFill>
        </p:spPr>
        <p:txBody>
          <a:bodyPr wrap="none" lIns="91440" tIns="91440" rIns="91440" bIns="91440" rtlCol="0">
            <a:spAutoFit/>
          </a:bodyPr>
          <a:lstStyle/>
          <a:p>
            <a:pPr>
              <a:lnSpc>
                <a:spcPct val="90000"/>
              </a:lnSpc>
              <a:spcAft>
                <a:spcPts val="600"/>
              </a:spcAft>
            </a:pPr>
            <a:r>
              <a:rPr lang="en-US" sz="1400" dirty="0"/>
              <a:t>Sign in, get token</a:t>
            </a:r>
            <a:endParaRPr lang="en-US" sz="1400" dirty="0"/>
          </a:p>
        </p:txBody>
      </p:sp>
      <p:sp>
        <p:nvSpPr>
          <p:cNvPr id="16" name="TextBox 15"/>
          <p:cNvSpPr txBox="1"/>
          <p:nvPr/>
        </p:nvSpPr>
        <p:spPr>
          <a:xfrm>
            <a:off x="4447066" y="3172367"/>
            <a:ext cx="1211998" cy="378565"/>
          </a:xfrm>
          <a:prstGeom prst="rect">
            <a:avLst/>
          </a:prstGeom>
          <a:solidFill>
            <a:schemeClr val="bg2"/>
          </a:solidFill>
        </p:spPr>
        <p:txBody>
          <a:bodyPr wrap="none" lIns="91440" tIns="91440" rIns="91440" bIns="91440" rtlCol="0">
            <a:spAutoFit/>
          </a:bodyPr>
          <a:lstStyle/>
          <a:p>
            <a:pPr>
              <a:lnSpc>
                <a:spcPct val="90000"/>
              </a:lnSpc>
              <a:spcAft>
                <a:spcPts val="600"/>
              </a:spcAft>
            </a:pPr>
            <a:r>
              <a:rPr lang="en-US" sz="1400" dirty="0"/>
              <a:t>Access token</a:t>
            </a:r>
            <a:endParaRPr lang="en-US" sz="1400" dirty="0"/>
          </a:p>
        </p:txBody>
      </p:sp>
      <p:sp>
        <p:nvSpPr>
          <p:cNvPr id="21" name="TextBox 20"/>
          <p:cNvSpPr txBox="1"/>
          <p:nvPr/>
        </p:nvSpPr>
        <p:spPr>
          <a:xfrm>
            <a:off x="5172983" y="3818902"/>
            <a:ext cx="1664430" cy="378565"/>
          </a:xfrm>
          <a:prstGeom prst="rect">
            <a:avLst/>
          </a:prstGeom>
          <a:solidFill>
            <a:schemeClr val="bg2"/>
          </a:solidFill>
        </p:spPr>
        <p:txBody>
          <a:bodyPr wrap="none" lIns="91440" tIns="91440" rIns="91440" bIns="91440" rtlCol="0">
            <a:spAutoFit/>
          </a:bodyPr>
          <a:lstStyle/>
          <a:p>
            <a:pPr>
              <a:lnSpc>
                <a:spcPct val="90000"/>
              </a:lnSpc>
              <a:spcAft>
                <a:spcPts val="600"/>
              </a:spcAft>
            </a:pPr>
            <a:r>
              <a:rPr lang="en-US" sz="1400" dirty="0"/>
              <a:t>Get calendar items</a:t>
            </a:r>
            <a:endParaRPr lang="en-US" sz="1400" dirty="0"/>
          </a:p>
        </p:txBody>
      </p:sp>
      <p:sp>
        <p:nvSpPr>
          <p:cNvPr id="23" name="TextBox 22"/>
          <p:cNvSpPr txBox="1"/>
          <p:nvPr/>
        </p:nvSpPr>
        <p:spPr>
          <a:xfrm>
            <a:off x="4483134" y="4158413"/>
            <a:ext cx="1363065" cy="378565"/>
          </a:xfrm>
          <a:prstGeom prst="rect">
            <a:avLst/>
          </a:prstGeom>
          <a:solidFill>
            <a:schemeClr val="bg2"/>
          </a:solidFill>
        </p:spPr>
        <p:txBody>
          <a:bodyPr wrap="none" lIns="91440" tIns="91440" rIns="91440" bIns="91440" rtlCol="0">
            <a:spAutoFit/>
          </a:bodyPr>
          <a:lstStyle/>
          <a:p>
            <a:pPr>
              <a:lnSpc>
                <a:spcPct val="90000"/>
              </a:lnSpc>
              <a:spcAft>
                <a:spcPts val="600"/>
              </a:spcAft>
            </a:pPr>
            <a:r>
              <a:rPr lang="en-US" sz="1400" dirty="0"/>
              <a:t>Calendar items</a:t>
            </a:r>
            <a:endParaRPr lang="en-US" sz="1400" dirty="0"/>
          </a:p>
        </p:txBody>
      </p:sp>
      <p:cxnSp>
        <p:nvCxnSpPr>
          <p:cNvPr id="18" name="Straight Connector 17"/>
          <p:cNvCxnSpPr/>
          <p:nvPr/>
        </p:nvCxnSpPr>
        <p:spPr>
          <a:xfrm>
            <a:off x="465138" y="1797818"/>
            <a:ext cx="11533187"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3" name="Picture 2"/>
          <p:cNvPicPr>
            <a:picLocks noChangeAspect="1"/>
          </p:cNvPicPr>
          <p:nvPr/>
        </p:nvPicPr>
        <p:blipFill rotWithShape="1">
          <a:blip r:embed="rId3"/>
          <a:srcRect r="18851"/>
          <a:stretch>
            <a:fillRect/>
          </a:stretch>
        </p:blipFill>
        <p:spPr>
          <a:xfrm>
            <a:off x="845408" y="3860322"/>
            <a:ext cx="3027439" cy="15053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Authorization code grant and v2 endpoint</a:t>
            </a:r>
            <a:endParaRPr lang="en-US" dirty="0"/>
          </a:p>
        </p:txBody>
      </p:sp>
      <p:grpSp>
        <p:nvGrpSpPr>
          <p:cNvPr id="2" name="Group 1"/>
          <p:cNvGrpSpPr/>
          <p:nvPr/>
        </p:nvGrpSpPr>
        <p:grpSpPr>
          <a:xfrm>
            <a:off x="377172" y="1295398"/>
            <a:ext cx="11808190" cy="5356468"/>
            <a:chOff x="377172" y="1295398"/>
            <a:chExt cx="11808190" cy="5356468"/>
          </a:xfrm>
        </p:grpSpPr>
        <p:sp>
          <p:nvSpPr>
            <p:cNvPr id="56" name="Rectangle 55"/>
            <p:cNvSpPr/>
            <p:nvPr/>
          </p:nvSpPr>
          <p:spPr bwMode="auto">
            <a:xfrm>
              <a:off x="4794857" y="2596138"/>
              <a:ext cx="2299311" cy="350865"/>
            </a:xfrm>
            <a:prstGeom prst="rect">
              <a:avLst/>
            </a:prstGeom>
            <a:solidFill>
              <a:schemeClr val="bg2">
                <a:lumMod val="95000"/>
              </a:schemeClr>
            </a:solidFill>
            <a:ln w="12700" cap="sq">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spAutoFit/>
            </a:bodyPr>
            <a:lstStyle/>
            <a:p>
              <a:pPr algn="ctr" defTabSz="932180" fontAlgn="base">
                <a:lnSpc>
                  <a:spcPct val="90000"/>
                </a:lnSpc>
                <a:spcBef>
                  <a:spcPct val="0"/>
                </a:spcBef>
                <a:spcAft>
                  <a:spcPct val="0"/>
                </a:spcAft>
              </a:pPr>
              <a:r>
                <a:rPr lang="en-US" sz="1200" dirty="0">
                  <a:solidFill>
                    <a:schemeClr val="accent1"/>
                  </a:solidFill>
                  <a:latin typeface="+mj-lt"/>
                  <a:ea typeface="Segoe UI" pitchFamily="34" charset="0"/>
                  <a:cs typeface="Segoe UI" pitchFamily="34" charset="0"/>
                </a:rPr>
                <a:t>Sign in, consent</a:t>
              </a:r>
              <a:endParaRPr lang="en-US" sz="1200" dirty="0">
                <a:solidFill>
                  <a:schemeClr val="accent1"/>
                </a:solidFill>
                <a:latin typeface="+mj-lt"/>
                <a:ea typeface="Segoe UI" pitchFamily="34" charset="0"/>
                <a:cs typeface="Segoe UI" pitchFamily="34" charset="0"/>
              </a:endParaRPr>
            </a:p>
          </p:txBody>
        </p:sp>
        <p:sp>
          <p:nvSpPr>
            <p:cNvPr id="25" name="Rectangle 24"/>
            <p:cNvSpPr/>
            <p:nvPr/>
          </p:nvSpPr>
          <p:spPr bwMode="auto">
            <a:xfrm>
              <a:off x="377172" y="1729507"/>
              <a:ext cx="1295892" cy="324985"/>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noAutofit/>
            </a:bodyPr>
            <a:lstStyle/>
            <a:p>
              <a:pPr algn="ctr" defTabSz="932180" fontAlgn="base">
                <a:lnSpc>
                  <a:spcPct val="90000"/>
                </a:lnSpc>
                <a:spcBef>
                  <a:spcPct val="0"/>
                </a:spcBef>
                <a:spcAft>
                  <a:spcPct val="0"/>
                </a:spcAft>
              </a:pPr>
              <a:r>
                <a:rPr lang="en-US" sz="1200" dirty="0">
                  <a:solidFill>
                    <a:schemeClr val="tx2"/>
                  </a:solidFill>
                  <a:ea typeface="Segoe UI" pitchFamily="34" charset="0"/>
                  <a:cs typeface="Segoe UI" pitchFamily="34" charset="0"/>
                </a:rPr>
                <a:t>Application</a:t>
              </a:r>
              <a:endParaRPr lang="en-US" sz="1200" dirty="0">
                <a:solidFill>
                  <a:schemeClr val="tx2"/>
                </a:solidFill>
                <a:ea typeface="Segoe UI" pitchFamily="34" charset="0"/>
                <a:cs typeface="Segoe UI" pitchFamily="34" charset="0"/>
              </a:endParaRPr>
            </a:p>
          </p:txBody>
        </p:sp>
        <p:sp>
          <p:nvSpPr>
            <p:cNvPr id="30" name="Rectangle 29"/>
            <p:cNvSpPr/>
            <p:nvPr/>
          </p:nvSpPr>
          <p:spPr bwMode="auto">
            <a:xfrm>
              <a:off x="9906252" y="1731773"/>
              <a:ext cx="2279110" cy="320453"/>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noAutofit/>
            </a:bodyPr>
            <a:lstStyle/>
            <a:p>
              <a:pPr algn="ctr" defTabSz="932180" fontAlgn="base">
                <a:lnSpc>
                  <a:spcPct val="90000"/>
                </a:lnSpc>
                <a:spcBef>
                  <a:spcPct val="0"/>
                </a:spcBef>
                <a:spcAft>
                  <a:spcPct val="0"/>
                </a:spcAft>
              </a:pPr>
              <a:r>
                <a:rPr lang="en-US" sz="1200" dirty="0">
                  <a:solidFill>
                    <a:schemeClr val="tx2"/>
                  </a:solidFill>
                  <a:ea typeface="Segoe UI" pitchFamily="34" charset="0"/>
                  <a:cs typeface="Segoe UI" pitchFamily="34" charset="0"/>
                </a:rPr>
                <a:t>https://graph.microsoft.com</a:t>
              </a:r>
              <a:endParaRPr lang="en-US" sz="1200" dirty="0">
                <a:solidFill>
                  <a:schemeClr val="tx2"/>
                </a:solidFill>
                <a:ea typeface="Segoe UI" pitchFamily="34" charset="0"/>
                <a:cs typeface="Segoe UI" pitchFamily="34" charset="0"/>
              </a:endParaRPr>
            </a:p>
          </p:txBody>
        </p:sp>
        <p:sp>
          <p:nvSpPr>
            <p:cNvPr id="52" name="Rectangle 51"/>
            <p:cNvSpPr/>
            <p:nvPr/>
          </p:nvSpPr>
          <p:spPr bwMode="auto">
            <a:xfrm>
              <a:off x="3115030" y="1295398"/>
              <a:ext cx="5698425" cy="360722"/>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noAutofit/>
            </a:bodyPr>
            <a:lstStyle/>
            <a:p>
              <a:pPr algn="ctr" defTabSz="932180" fontAlgn="base">
                <a:lnSpc>
                  <a:spcPct val="90000"/>
                </a:lnSpc>
                <a:spcBef>
                  <a:spcPct val="0"/>
                </a:spcBef>
                <a:spcAft>
                  <a:spcPct val="0"/>
                </a:spcAft>
              </a:pPr>
              <a:r>
                <a:rPr lang="en-US" sz="1400" dirty="0">
                  <a:solidFill>
                    <a:schemeClr val="tx2"/>
                  </a:solidFill>
                  <a:ea typeface="Segoe UI" pitchFamily="34" charset="0"/>
                  <a:cs typeface="Segoe UI" pitchFamily="34" charset="0"/>
                </a:rPr>
                <a:t>https://login.microsoftonline.com/common</a:t>
              </a:r>
              <a:endParaRPr lang="en-US" sz="1400" dirty="0">
                <a:solidFill>
                  <a:schemeClr val="tx2"/>
                </a:solidFill>
                <a:ea typeface="Segoe UI" pitchFamily="34" charset="0"/>
                <a:cs typeface="Segoe UI" pitchFamily="34" charset="0"/>
              </a:endParaRPr>
            </a:p>
          </p:txBody>
        </p:sp>
        <p:sp>
          <p:nvSpPr>
            <p:cNvPr id="37" name="Rectangle 36"/>
            <p:cNvSpPr/>
            <p:nvPr/>
          </p:nvSpPr>
          <p:spPr bwMode="auto">
            <a:xfrm>
              <a:off x="3115030" y="1731773"/>
              <a:ext cx="2822307" cy="320453"/>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noAutofit/>
            </a:bodyPr>
            <a:lstStyle/>
            <a:p>
              <a:pPr algn="ctr" defTabSz="932180" fontAlgn="base">
                <a:lnSpc>
                  <a:spcPct val="90000"/>
                </a:lnSpc>
                <a:spcBef>
                  <a:spcPct val="0"/>
                </a:spcBef>
                <a:spcAft>
                  <a:spcPct val="0"/>
                </a:spcAft>
              </a:pPr>
              <a:r>
                <a:rPr lang="en-US" sz="1200" dirty="0">
                  <a:solidFill>
                    <a:schemeClr val="tx2"/>
                  </a:solidFill>
                  <a:ea typeface="Segoe UI" pitchFamily="34" charset="0"/>
                  <a:cs typeface="Segoe UI" pitchFamily="34" charset="0"/>
                </a:rPr>
                <a:t>/common/OAuth/v2.0/authorize</a:t>
              </a:r>
              <a:endParaRPr lang="en-US" sz="1200" dirty="0">
                <a:solidFill>
                  <a:schemeClr val="tx2"/>
                </a:solidFill>
                <a:ea typeface="Segoe UI" pitchFamily="34" charset="0"/>
                <a:cs typeface="Segoe UI" pitchFamily="34" charset="0"/>
              </a:endParaRPr>
            </a:p>
          </p:txBody>
        </p:sp>
        <p:sp>
          <p:nvSpPr>
            <p:cNvPr id="38" name="Rectangle 37"/>
            <p:cNvSpPr/>
            <p:nvPr/>
          </p:nvSpPr>
          <p:spPr bwMode="auto">
            <a:xfrm>
              <a:off x="5987590" y="1731773"/>
              <a:ext cx="2825865" cy="320453"/>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noAutofit/>
            </a:bodyPr>
            <a:lstStyle/>
            <a:p>
              <a:pPr algn="ctr" defTabSz="932180" fontAlgn="base">
                <a:lnSpc>
                  <a:spcPct val="90000"/>
                </a:lnSpc>
                <a:spcBef>
                  <a:spcPct val="0"/>
                </a:spcBef>
                <a:spcAft>
                  <a:spcPct val="0"/>
                </a:spcAft>
              </a:pPr>
              <a:r>
                <a:rPr lang="en-US" sz="1200" dirty="0">
                  <a:solidFill>
                    <a:schemeClr val="tx2"/>
                  </a:solidFill>
                  <a:ea typeface="Segoe UI" pitchFamily="34" charset="0"/>
                  <a:cs typeface="Segoe UI" pitchFamily="34" charset="0"/>
                </a:rPr>
                <a:t>/common/OAuth/v2.0/token</a:t>
              </a:r>
              <a:endParaRPr lang="en-US" sz="1200" dirty="0">
                <a:solidFill>
                  <a:schemeClr val="tx2"/>
                </a:solidFill>
                <a:ea typeface="Segoe UI" pitchFamily="34" charset="0"/>
                <a:cs typeface="Segoe UI" pitchFamily="34" charset="0"/>
              </a:endParaRPr>
            </a:p>
          </p:txBody>
        </p:sp>
        <p:cxnSp>
          <p:nvCxnSpPr>
            <p:cNvPr id="41" name="Straight Connector 40"/>
            <p:cNvCxnSpPr/>
            <p:nvPr/>
          </p:nvCxnSpPr>
          <p:spPr>
            <a:xfrm>
              <a:off x="11545712" y="2052226"/>
              <a:ext cx="0" cy="4535609"/>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a:off x="4794856" y="2052226"/>
              <a:ext cx="0" cy="4535609"/>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a:off x="766616" y="2052226"/>
              <a:ext cx="0" cy="4535609"/>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7382615" y="2052226"/>
              <a:ext cx="0" cy="4535609"/>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2" name="Straight Arrow Connector 71"/>
            <p:cNvCxnSpPr/>
            <p:nvPr/>
          </p:nvCxnSpPr>
          <p:spPr>
            <a:xfrm>
              <a:off x="783423" y="2553206"/>
              <a:ext cx="3877826" cy="4708"/>
            </a:xfrm>
            <a:prstGeom prst="straightConnector1">
              <a:avLst/>
            </a:prstGeom>
            <a:ln w="12700">
              <a:solidFill>
                <a:schemeClr val="tx2"/>
              </a:solidFill>
              <a:prstDash val="lg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p:cNvCxnSpPr/>
            <p:nvPr/>
          </p:nvCxnSpPr>
          <p:spPr>
            <a:xfrm>
              <a:off x="783423" y="4287127"/>
              <a:ext cx="10449265" cy="5989"/>
            </a:xfrm>
            <a:prstGeom prst="straightConnector1">
              <a:avLst/>
            </a:prstGeom>
            <a:ln w="12700">
              <a:solidFill>
                <a:schemeClr val="tx2"/>
              </a:solidFill>
              <a:prstDash val="lg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p:cNvCxnSpPr/>
            <p:nvPr/>
          </p:nvCxnSpPr>
          <p:spPr>
            <a:xfrm>
              <a:off x="861374" y="3050879"/>
              <a:ext cx="3900445" cy="0"/>
            </a:xfrm>
            <a:prstGeom prst="straightConnector1">
              <a:avLst/>
            </a:prstGeom>
            <a:ln w="12700">
              <a:solidFill>
                <a:schemeClr val="tx2"/>
              </a:solidFill>
              <a:prstDash val="lgDash"/>
              <a:headEnd type="triangle"/>
              <a:tailEnd type="none"/>
            </a:ln>
          </p:spPr>
          <p:style>
            <a:lnRef idx="1">
              <a:schemeClr val="accent1"/>
            </a:lnRef>
            <a:fillRef idx="0">
              <a:schemeClr val="accent1"/>
            </a:fillRef>
            <a:effectRef idx="0">
              <a:schemeClr val="accent1"/>
            </a:effectRef>
            <a:fontRef idx="minor">
              <a:schemeClr val="tx1"/>
            </a:fontRef>
          </p:style>
        </p:cxnSp>
        <p:cxnSp>
          <p:nvCxnSpPr>
            <p:cNvPr id="88" name="Straight Arrow Connector 87"/>
            <p:cNvCxnSpPr/>
            <p:nvPr/>
          </p:nvCxnSpPr>
          <p:spPr>
            <a:xfrm flipV="1">
              <a:off x="783423" y="3606119"/>
              <a:ext cx="6414160" cy="6842"/>
            </a:xfrm>
            <a:prstGeom prst="straightConnector1">
              <a:avLst/>
            </a:prstGeom>
            <a:ln w="12700">
              <a:solidFill>
                <a:schemeClr val="tx2"/>
              </a:solidFill>
              <a:prstDash val="lg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p:cNvCxnSpPr/>
            <p:nvPr/>
          </p:nvCxnSpPr>
          <p:spPr>
            <a:xfrm>
              <a:off x="861374" y="3754209"/>
              <a:ext cx="6521241" cy="0"/>
            </a:xfrm>
            <a:prstGeom prst="straightConnector1">
              <a:avLst/>
            </a:prstGeom>
            <a:ln w="12700">
              <a:solidFill>
                <a:schemeClr val="tx2"/>
              </a:solidFill>
              <a:prstDash val="lgDash"/>
              <a:headEnd type="triangle"/>
              <a:tailEnd type="none"/>
            </a:ln>
          </p:spPr>
          <p:style>
            <a:lnRef idx="1">
              <a:schemeClr val="accent1"/>
            </a:lnRef>
            <a:fillRef idx="0">
              <a:schemeClr val="accent1"/>
            </a:fillRef>
            <a:effectRef idx="0">
              <a:schemeClr val="accent1"/>
            </a:effectRef>
            <a:fontRef idx="minor">
              <a:schemeClr val="tx1"/>
            </a:fontRef>
          </p:style>
        </p:cxnSp>
        <p:cxnSp>
          <p:nvCxnSpPr>
            <p:cNvPr id="99" name="Straight Arrow Connector 98"/>
            <p:cNvCxnSpPr/>
            <p:nvPr/>
          </p:nvCxnSpPr>
          <p:spPr>
            <a:xfrm>
              <a:off x="861374" y="4434938"/>
              <a:ext cx="10684338" cy="0"/>
            </a:xfrm>
            <a:prstGeom prst="straightConnector1">
              <a:avLst/>
            </a:prstGeom>
            <a:ln w="12700">
              <a:solidFill>
                <a:schemeClr val="tx2"/>
              </a:solidFill>
              <a:prstDash val="lgDash"/>
              <a:headEnd type="triangle"/>
              <a:tailEnd type="none"/>
            </a:ln>
          </p:spPr>
          <p:style>
            <a:lnRef idx="1">
              <a:schemeClr val="accent1"/>
            </a:lnRef>
            <a:fillRef idx="0">
              <a:schemeClr val="accent1"/>
            </a:fillRef>
            <a:effectRef idx="0">
              <a:schemeClr val="accent1"/>
            </a:effectRef>
            <a:fontRef idx="minor">
              <a:schemeClr val="tx1"/>
            </a:fontRef>
          </p:style>
        </p:cxnSp>
        <p:sp>
          <p:nvSpPr>
            <p:cNvPr id="39" name="Rectangle 38"/>
            <p:cNvSpPr/>
            <p:nvPr/>
          </p:nvSpPr>
          <p:spPr bwMode="auto">
            <a:xfrm>
              <a:off x="783423" y="4837210"/>
              <a:ext cx="10762289" cy="33401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noAutofit/>
            </a:bodyPr>
            <a:lstStyle/>
            <a:p>
              <a:pPr algn="ctr" defTabSz="932180" fontAlgn="base">
                <a:lnSpc>
                  <a:spcPct val="90000"/>
                </a:lnSpc>
                <a:spcBef>
                  <a:spcPct val="0"/>
                </a:spcBef>
                <a:spcAft>
                  <a:spcPct val="0"/>
                </a:spcAft>
              </a:pPr>
              <a:r>
                <a:rPr lang="en-US" sz="1200" dirty="0">
                  <a:gradFill>
                    <a:gsLst>
                      <a:gs pos="0">
                        <a:srgbClr val="FFFFFF"/>
                      </a:gs>
                      <a:gs pos="100000">
                        <a:srgbClr val="FFFFFF"/>
                      </a:gs>
                    </a:gsLst>
                    <a:lin ang="5400000" scaled="0"/>
                  </a:gradFill>
                  <a:latin typeface="+mj-lt"/>
                  <a:ea typeface="Segoe UI" pitchFamily="34" charset="0"/>
                  <a:cs typeface="Segoe UI" pitchFamily="34" charset="0"/>
                </a:rPr>
                <a:t>Token expires</a:t>
              </a:r>
              <a:endParaRPr lang="en-US" sz="1200" dirty="0">
                <a:gradFill>
                  <a:gsLst>
                    <a:gs pos="0">
                      <a:srgbClr val="FFFFFF"/>
                    </a:gs>
                    <a:gs pos="100000">
                      <a:srgbClr val="FFFFFF"/>
                    </a:gs>
                  </a:gsLst>
                  <a:lin ang="5400000" scaled="0"/>
                </a:gradFill>
                <a:latin typeface="+mj-lt"/>
                <a:ea typeface="Segoe UI" pitchFamily="34" charset="0"/>
                <a:cs typeface="Segoe UI" pitchFamily="34" charset="0"/>
              </a:endParaRPr>
            </a:p>
          </p:txBody>
        </p:sp>
        <p:cxnSp>
          <p:nvCxnSpPr>
            <p:cNvPr id="28" name="Straight Arrow Connector 27"/>
            <p:cNvCxnSpPr/>
            <p:nvPr/>
          </p:nvCxnSpPr>
          <p:spPr>
            <a:xfrm>
              <a:off x="783423" y="5555738"/>
              <a:ext cx="6414160" cy="20954"/>
            </a:xfrm>
            <a:prstGeom prst="straightConnector1">
              <a:avLst/>
            </a:prstGeom>
            <a:ln w="12700">
              <a:solidFill>
                <a:schemeClr val="tx2"/>
              </a:solidFill>
              <a:prstDash val="lg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861374" y="5715730"/>
              <a:ext cx="6521241" cy="0"/>
            </a:xfrm>
            <a:prstGeom prst="straightConnector1">
              <a:avLst/>
            </a:prstGeom>
            <a:ln w="12700">
              <a:solidFill>
                <a:schemeClr val="tx2"/>
              </a:solidFill>
              <a:prstDash val="lgDash"/>
              <a:headEnd type="triangle"/>
              <a:tailEnd type="non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a:off x="783423" y="6135134"/>
              <a:ext cx="10449265" cy="5989"/>
            </a:xfrm>
            <a:prstGeom prst="straightConnector1">
              <a:avLst/>
            </a:prstGeom>
            <a:ln w="12700">
              <a:solidFill>
                <a:schemeClr val="tx2"/>
              </a:solidFill>
              <a:prstDash val="lg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1374" y="6318310"/>
              <a:ext cx="10684338" cy="0"/>
            </a:xfrm>
            <a:prstGeom prst="straightConnector1">
              <a:avLst/>
            </a:prstGeom>
            <a:ln w="12700">
              <a:solidFill>
                <a:schemeClr val="tx2"/>
              </a:solidFill>
              <a:prstDash val="lgDash"/>
              <a:headEnd type="triangle"/>
              <a:tailEnd type="none"/>
            </a:ln>
          </p:spPr>
          <p:style>
            <a:lnRef idx="1">
              <a:schemeClr val="accent1"/>
            </a:lnRef>
            <a:fillRef idx="0">
              <a:schemeClr val="accent1"/>
            </a:fillRef>
            <a:effectRef idx="0">
              <a:schemeClr val="accent1"/>
            </a:effectRef>
            <a:fontRef idx="minor">
              <a:schemeClr val="tx1"/>
            </a:fontRef>
          </p:style>
        </p:cxnSp>
        <p:sp>
          <p:nvSpPr>
            <p:cNvPr id="87" name="TextBox 86"/>
            <p:cNvSpPr txBox="1"/>
            <p:nvPr/>
          </p:nvSpPr>
          <p:spPr>
            <a:xfrm>
              <a:off x="975857" y="3028000"/>
              <a:ext cx="1499128" cy="350865"/>
            </a:xfrm>
            <a:prstGeom prst="rect">
              <a:avLst/>
            </a:prstGeom>
            <a:noFill/>
          </p:spPr>
          <p:txBody>
            <a:bodyPr wrap="none" lIns="91440" tIns="91440" rIns="91440" bIns="91440" rtlCol="0" anchor="ctr">
              <a:spAutoFit/>
            </a:bodyPr>
            <a:lstStyle/>
            <a:p>
              <a:pPr>
                <a:lnSpc>
                  <a:spcPct val="90000"/>
                </a:lnSpc>
                <a:spcAft>
                  <a:spcPts val="600"/>
                </a:spcAft>
              </a:pPr>
              <a:r>
                <a:rPr lang="en-US" sz="1200" dirty="0">
                  <a:solidFill>
                    <a:schemeClr val="tx2"/>
                  </a:solidFill>
                  <a:latin typeface="+mj-lt"/>
                </a:rPr>
                <a:t>authorization code</a:t>
              </a:r>
              <a:endParaRPr lang="en-US" sz="1200" dirty="0">
                <a:solidFill>
                  <a:schemeClr val="tx2"/>
                </a:solidFill>
                <a:latin typeface="+mj-lt"/>
              </a:endParaRPr>
            </a:p>
          </p:txBody>
        </p:sp>
        <p:sp>
          <p:nvSpPr>
            <p:cNvPr id="89" name="TextBox 88"/>
            <p:cNvSpPr txBox="1"/>
            <p:nvPr/>
          </p:nvSpPr>
          <p:spPr>
            <a:xfrm>
              <a:off x="2291349" y="3271138"/>
              <a:ext cx="7792518" cy="350865"/>
            </a:xfrm>
            <a:prstGeom prst="rect">
              <a:avLst/>
            </a:prstGeom>
            <a:noFill/>
          </p:spPr>
          <p:txBody>
            <a:bodyPr wrap="none" lIns="91440" tIns="91440" rIns="91440" bIns="91440" rtlCol="0" anchor="ctr">
              <a:spAutoFit/>
            </a:bodyPr>
            <a:lstStyle/>
            <a:p>
              <a:pPr>
                <a:lnSpc>
                  <a:spcPct val="90000"/>
                </a:lnSpc>
                <a:spcAft>
                  <a:spcPts val="600"/>
                </a:spcAft>
              </a:pPr>
              <a:r>
                <a:rPr lang="en-US" sz="1200" i="1" dirty="0">
                  <a:solidFill>
                    <a:schemeClr val="tx2"/>
                  </a:solidFill>
                </a:rPr>
                <a:t>?scope=offline_access+openid+profile+User.Read+User.ReadBasic.All&amp;grant_type=</a:t>
              </a:r>
              <a:r>
                <a:rPr lang="en-US" sz="1200" i="1" dirty="0" err="1">
                  <a:solidFill>
                    <a:schemeClr val="tx2"/>
                  </a:solidFill>
                </a:rPr>
                <a:t>authorization_code&amp;code</a:t>
              </a:r>
              <a:r>
                <a:rPr lang="en-US" sz="1200" i="1" dirty="0">
                  <a:solidFill>
                    <a:schemeClr val="tx2"/>
                  </a:solidFill>
                </a:rPr>
                <a:t>=…</a:t>
              </a:r>
              <a:endParaRPr lang="en-US" sz="1200" i="1" dirty="0">
                <a:solidFill>
                  <a:schemeClr val="tx2"/>
                </a:solidFill>
              </a:endParaRPr>
            </a:p>
          </p:txBody>
        </p:sp>
        <p:sp>
          <p:nvSpPr>
            <p:cNvPr id="91" name="TextBox 90"/>
            <p:cNvSpPr txBox="1"/>
            <p:nvPr/>
          </p:nvSpPr>
          <p:spPr>
            <a:xfrm>
              <a:off x="975857" y="3762549"/>
              <a:ext cx="2776081" cy="350865"/>
            </a:xfrm>
            <a:prstGeom prst="rect">
              <a:avLst/>
            </a:prstGeom>
            <a:noFill/>
          </p:spPr>
          <p:txBody>
            <a:bodyPr wrap="none" lIns="91440" tIns="91440" rIns="91440" bIns="91440" rtlCol="0" anchor="ctr">
              <a:spAutoFit/>
            </a:bodyPr>
            <a:lstStyle/>
            <a:p>
              <a:pPr>
                <a:lnSpc>
                  <a:spcPct val="90000"/>
                </a:lnSpc>
                <a:spcAft>
                  <a:spcPts val="600"/>
                </a:spcAft>
              </a:pPr>
              <a:r>
                <a:rPr lang="en-US" sz="1200" dirty="0" err="1">
                  <a:solidFill>
                    <a:schemeClr val="tx2"/>
                  </a:solidFill>
                  <a:latin typeface="+mj-lt"/>
                </a:rPr>
                <a:t>access_token</a:t>
              </a:r>
              <a:r>
                <a:rPr lang="en-US" sz="1200" dirty="0">
                  <a:solidFill>
                    <a:schemeClr val="tx2"/>
                  </a:solidFill>
                  <a:latin typeface="+mj-lt"/>
                </a:rPr>
                <a:t>, </a:t>
              </a:r>
              <a:r>
                <a:rPr lang="en-US" sz="1200" dirty="0" err="1">
                  <a:solidFill>
                    <a:schemeClr val="tx2"/>
                  </a:solidFill>
                  <a:latin typeface="+mj-lt"/>
                </a:rPr>
                <a:t>refresh_token</a:t>
              </a:r>
              <a:r>
                <a:rPr lang="en-US" sz="1200" dirty="0">
                  <a:solidFill>
                    <a:schemeClr val="tx2"/>
                  </a:solidFill>
                  <a:latin typeface="+mj-lt"/>
                </a:rPr>
                <a:t>, </a:t>
              </a:r>
              <a:r>
                <a:rPr lang="en-US" sz="1200" dirty="0" err="1">
                  <a:solidFill>
                    <a:schemeClr val="tx2"/>
                  </a:solidFill>
                  <a:latin typeface="+mj-lt"/>
                </a:rPr>
                <a:t>id_token</a:t>
              </a:r>
              <a:endParaRPr lang="en-US" sz="1200" dirty="0">
                <a:solidFill>
                  <a:schemeClr val="tx2"/>
                </a:solidFill>
                <a:latin typeface="+mj-lt"/>
              </a:endParaRPr>
            </a:p>
          </p:txBody>
        </p:sp>
        <p:sp>
          <p:nvSpPr>
            <p:cNvPr id="98" name="TextBox 97"/>
            <p:cNvSpPr txBox="1"/>
            <p:nvPr/>
          </p:nvSpPr>
          <p:spPr>
            <a:xfrm>
              <a:off x="6561509" y="3965878"/>
              <a:ext cx="1946880" cy="350865"/>
            </a:xfrm>
            <a:prstGeom prst="rect">
              <a:avLst/>
            </a:prstGeom>
            <a:noFill/>
          </p:spPr>
          <p:txBody>
            <a:bodyPr wrap="none" lIns="91440" tIns="91440" rIns="91440" bIns="91440" rtlCol="0" anchor="ctr">
              <a:spAutoFit/>
            </a:bodyPr>
            <a:lstStyle/>
            <a:p>
              <a:pPr>
                <a:lnSpc>
                  <a:spcPct val="90000"/>
                </a:lnSpc>
                <a:spcAft>
                  <a:spcPts val="600"/>
                </a:spcAft>
              </a:pPr>
              <a:r>
                <a:rPr lang="en-US" sz="1200" dirty="0">
                  <a:solidFill>
                    <a:schemeClr val="accent1"/>
                  </a:solidFill>
                </a:rPr>
                <a:t>/v1.0/me     (access token)</a:t>
              </a:r>
              <a:endParaRPr lang="en-US" sz="1200" dirty="0">
                <a:solidFill>
                  <a:schemeClr val="accent1"/>
                </a:solidFill>
              </a:endParaRPr>
            </a:p>
          </p:txBody>
        </p:sp>
        <p:sp>
          <p:nvSpPr>
            <p:cNvPr id="100" name="TextBox 99"/>
            <p:cNvSpPr txBox="1"/>
            <p:nvPr/>
          </p:nvSpPr>
          <p:spPr>
            <a:xfrm>
              <a:off x="975857" y="4407238"/>
              <a:ext cx="1648080" cy="350865"/>
            </a:xfrm>
            <a:prstGeom prst="rect">
              <a:avLst/>
            </a:prstGeom>
            <a:noFill/>
          </p:spPr>
          <p:txBody>
            <a:bodyPr wrap="none" lIns="91440" tIns="91440" rIns="91440" bIns="91440" rtlCol="0" anchor="ctr">
              <a:spAutoFit/>
            </a:bodyPr>
            <a:lstStyle/>
            <a:p>
              <a:pPr>
                <a:lnSpc>
                  <a:spcPct val="90000"/>
                </a:lnSpc>
                <a:spcAft>
                  <a:spcPts val="600"/>
                </a:spcAft>
              </a:pPr>
              <a:r>
                <a:rPr lang="en-US" sz="1200" dirty="0">
                  <a:solidFill>
                    <a:schemeClr val="tx2"/>
                  </a:solidFill>
                  <a:latin typeface="+mj-lt"/>
                </a:rPr>
                <a:t>Current user’s profile</a:t>
              </a:r>
              <a:endParaRPr lang="en-US" sz="1200" dirty="0">
                <a:solidFill>
                  <a:schemeClr val="tx2"/>
                </a:solidFill>
                <a:latin typeface="+mj-lt"/>
              </a:endParaRPr>
            </a:p>
          </p:txBody>
        </p:sp>
        <p:sp>
          <p:nvSpPr>
            <p:cNvPr id="29" name="TextBox 28"/>
            <p:cNvSpPr txBox="1"/>
            <p:nvPr/>
          </p:nvSpPr>
          <p:spPr>
            <a:xfrm>
              <a:off x="3244240" y="5219710"/>
              <a:ext cx="3240824" cy="350865"/>
            </a:xfrm>
            <a:prstGeom prst="rect">
              <a:avLst/>
            </a:prstGeom>
            <a:noFill/>
          </p:spPr>
          <p:txBody>
            <a:bodyPr wrap="none" lIns="91440" tIns="91440" rIns="91440" bIns="91440" rtlCol="0" anchor="ctr">
              <a:spAutoFit/>
            </a:bodyPr>
            <a:lstStyle/>
            <a:p>
              <a:pPr>
                <a:lnSpc>
                  <a:spcPct val="90000"/>
                </a:lnSpc>
                <a:spcAft>
                  <a:spcPts val="600"/>
                </a:spcAft>
              </a:pPr>
              <a:r>
                <a:rPr lang="en-US" sz="1200" i="1" dirty="0">
                  <a:solidFill>
                    <a:schemeClr val="tx2"/>
                  </a:solidFill>
                </a:rPr>
                <a:t>?</a:t>
              </a:r>
              <a:r>
                <a:rPr lang="en-US" sz="1200" i="1" dirty="0" err="1">
                  <a:solidFill>
                    <a:schemeClr val="tx2"/>
                  </a:solidFill>
                </a:rPr>
                <a:t>grant_type</a:t>
              </a:r>
              <a:r>
                <a:rPr lang="en-US" sz="1200" i="1" dirty="0">
                  <a:solidFill>
                    <a:schemeClr val="tx2"/>
                  </a:solidFill>
                </a:rPr>
                <a:t>=</a:t>
              </a:r>
              <a:r>
                <a:rPr lang="en-US" sz="1200" i="1" dirty="0" err="1">
                  <a:solidFill>
                    <a:schemeClr val="tx2"/>
                  </a:solidFill>
                </a:rPr>
                <a:t>refresh_token&amp;refresh_token</a:t>
              </a:r>
              <a:r>
                <a:rPr lang="en-US" sz="1200" i="1" dirty="0">
                  <a:solidFill>
                    <a:schemeClr val="tx2"/>
                  </a:solidFill>
                </a:rPr>
                <a:t>=…</a:t>
              </a:r>
              <a:endParaRPr lang="en-US" sz="1200" i="1" dirty="0">
                <a:solidFill>
                  <a:schemeClr val="tx2"/>
                </a:solidFill>
              </a:endParaRPr>
            </a:p>
          </p:txBody>
        </p:sp>
        <p:sp>
          <p:nvSpPr>
            <p:cNvPr id="32" name="TextBox 31"/>
            <p:cNvSpPr txBox="1"/>
            <p:nvPr/>
          </p:nvSpPr>
          <p:spPr>
            <a:xfrm>
              <a:off x="975857" y="5699201"/>
              <a:ext cx="2776081" cy="350865"/>
            </a:xfrm>
            <a:prstGeom prst="rect">
              <a:avLst/>
            </a:prstGeom>
            <a:noFill/>
          </p:spPr>
          <p:txBody>
            <a:bodyPr wrap="none" lIns="91440" tIns="91440" rIns="91440" bIns="91440" rtlCol="0" anchor="ctr">
              <a:spAutoFit/>
            </a:bodyPr>
            <a:lstStyle/>
            <a:p>
              <a:pPr>
                <a:lnSpc>
                  <a:spcPct val="90000"/>
                </a:lnSpc>
                <a:spcAft>
                  <a:spcPts val="600"/>
                </a:spcAft>
              </a:pPr>
              <a:r>
                <a:rPr lang="en-US" sz="1200" dirty="0" err="1">
                  <a:solidFill>
                    <a:schemeClr val="tx2"/>
                  </a:solidFill>
                  <a:latin typeface="+mj-lt"/>
                </a:rPr>
                <a:t>access_token</a:t>
              </a:r>
              <a:r>
                <a:rPr lang="en-US" sz="1200" dirty="0">
                  <a:solidFill>
                    <a:schemeClr val="tx2"/>
                  </a:solidFill>
                  <a:latin typeface="+mj-lt"/>
                </a:rPr>
                <a:t>, </a:t>
              </a:r>
              <a:r>
                <a:rPr lang="en-US" sz="1200" dirty="0" err="1">
                  <a:solidFill>
                    <a:schemeClr val="tx2"/>
                  </a:solidFill>
                  <a:latin typeface="+mj-lt"/>
                </a:rPr>
                <a:t>refresh_token</a:t>
              </a:r>
              <a:r>
                <a:rPr lang="en-US" sz="1200" dirty="0">
                  <a:solidFill>
                    <a:schemeClr val="tx2"/>
                  </a:solidFill>
                  <a:latin typeface="+mj-lt"/>
                </a:rPr>
                <a:t>, </a:t>
              </a:r>
              <a:r>
                <a:rPr lang="en-US" sz="1200" dirty="0" err="1">
                  <a:solidFill>
                    <a:schemeClr val="tx2"/>
                  </a:solidFill>
                  <a:latin typeface="+mj-lt"/>
                </a:rPr>
                <a:t>id_token</a:t>
              </a:r>
              <a:endParaRPr lang="en-US" sz="1200" dirty="0">
                <a:solidFill>
                  <a:schemeClr val="tx2"/>
                </a:solidFill>
                <a:latin typeface="+mj-lt"/>
              </a:endParaRPr>
            </a:p>
          </p:txBody>
        </p:sp>
        <p:sp>
          <p:nvSpPr>
            <p:cNvPr id="34" name="TextBox 33"/>
            <p:cNvSpPr txBox="1"/>
            <p:nvPr/>
          </p:nvSpPr>
          <p:spPr>
            <a:xfrm>
              <a:off x="6561509" y="5813885"/>
              <a:ext cx="1946880" cy="350865"/>
            </a:xfrm>
            <a:prstGeom prst="rect">
              <a:avLst/>
            </a:prstGeom>
            <a:noFill/>
          </p:spPr>
          <p:txBody>
            <a:bodyPr wrap="none" lIns="91440" tIns="91440" rIns="91440" bIns="91440" rtlCol="0" anchor="ctr">
              <a:spAutoFit/>
            </a:bodyPr>
            <a:lstStyle/>
            <a:p>
              <a:pPr>
                <a:lnSpc>
                  <a:spcPct val="90000"/>
                </a:lnSpc>
                <a:spcAft>
                  <a:spcPts val="600"/>
                </a:spcAft>
              </a:pPr>
              <a:r>
                <a:rPr lang="en-US" sz="1200" dirty="0">
                  <a:solidFill>
                    <a:schemeClr val="accent1"/>
                  </a:solidFill>
                </a:rPr>
                <a:t>/v1.0/me     (access token)</a:t>
              </a:r>
              <a:endParaRPr lang="en-US" sz="1200" dirty="0">
                <a:solidFill>
                  <a:schemeClr val="accent1"/>
                </a:solidFill>
              </a:endParaRPr>
            </a:p>
          </p:txBody>
        </p:sp>
        <p:sp>
          <p:nvSpPr>
            <p:cNvPr id="53" name="TextBox 52"/>
            <p:cNvSpPr txBox="1"/>
            <p:nvPr/>
          </p:nvSpPr>
          <p:spPr>
            <a:xfrm>
              <a:off x="2275565" y="2220140"/>
              <a:ext cx="7301551" cy="350865"/>
            </a:xfrm>
            <a:prstGeom prst="rect">
              <a:avLst/>
            </a:prstGeom>
            <a:noFill/>
          </p:spPr>
          <p:txBody>
            <a:bodyPr wrap="none" lIns="91440" tIns="91440" rIns="91440" bIns="91440" rtlCol="0" anchor="ctr">
              <a:spAutoFit/>
            </a:bodyPr>
            <a:lstStyle/>
            <a:p>
              <a:pPr>
                <a:lnSpc>
                  <a:spcPct val="90000"/>
                </a:lnSpc>
                <a:spcAft>
                  <a:spcPts val="600"/>
                </a:spcAft>
              </a:pPr>
              <a:r>
                <a:rPr lang="en-US" sz="1200" i="1" dirty="0">
                  <a:solidFill>
                    <a:schemeClr val="tx2"/>
                  </a:solidFill>
                </a:rPr>
                <a:t>?scope=offline_access+openid+profile+User.Read+User.ReadBasic.All&amp;response_type=</a:t>
              </a:r>
              <a:r>
                <a:rPr lang="en-US" sz="1200" i="1" dirty="0" err="1">
                  <a:solidFill>
                    <a:schemeClr val="tx2"/>
                  </a:solidFill>
                </a:rPr>
                <a:t>code&amp;client_id</a:t>
              </a:r>
              <a:r>
                <a:rPr lang="en-US" sz="1200" i="1" dirty="0">
                  <a:solidFill>
                    <a:schemeClr val="tx2"/>
                  </a:solidFill>
                </a:rPr>
                <a:t>=…</a:t>
              </a:r>
              <a:endParaRPr lang="en-US" sz="1200" i="1" dirty="0">
                <a:solidFill>
                  <a:schemeClr val="tx2"/>
                </a:solidFill>
              </a:endParaRPr>
            </a:p>
          </p:txBody>
        </p:sp>
        <p:sp>
          <p:nvSpPr>
            <p:cNvPr id="55" name="TextBox 54"/>
            <p:cNvSpPr txBox="1"/>
            <p:nvPr/>
          </p:nvSpPr>
          <p:spPr>
            <a:xfrm>
              <a:off x="975857" y="6301001"/>
              <a:ext cx="1648080" cy="350865"/>
            </a:xfrm>
            <a:prstGeom prst="rect">
              <a:avLst/>
            </a:prstGeom>
            <a:noFill/>
          </p:spPr>
          <p:txBody>
            <a:bodyPr wrap="none" lIns="91440" tIns="91440" rIns="91440" bIns="91440" rtlCol="0" anchor="ctr">
              <a:spAutoFit/>
            </a:bodyPr>
            <a:lstStyle/>
            <a:p>
              <a:pPr>
                <a:lnSpc>
                  <a:spcPct val="90000"/>
                </a:lnSpc>
                <a:spcAft>
                  <a:spcPts val="600"/>
                </a:spcAft>
              </a:pPr>
              <a:r>
                <a:rPr lang="en-US" sz="1200" dirty="0">
                  <a:solidFill>
                    <a:schemeClr val="tx2"/>
                  </a:solidFill>
                  <a:latin typeface="+mj-lt"/>
                </a:rPr>
                <a:t>Current user’s profile</a:t>
              </a:r>
              <a:endParaRPr lang="en-US" sz="1200" dirty="0">
                <a:solidFill>
                  <a:schemeClr val="tx2"/>
                </a:solidFill>
                <a:latin typeface="+mj-lt"/>
              </a:endParaRPr>
            </a:p>
          </p:txBody>
        </p:sp>
        <p:grpSp>
          <p:nvGrpSpPr>
            <p:cNvPr id="20" name="Group 19"/>
            <p:cNvGrpSpPr/>
            <p:nvPr/>
          </p:nvGrpSpPr>
          <p:grpSpPr>
            <a:xfrm>
              <a:off x="5100704" y="4740417"/>
              <a:ext cx="527602" cy="527600"/>
              <a:chOff x="4963878" y="4740417"/>
              <a:chExt cx="527602" cy="527600"/>
            </a:xfrm>
          </p:grpSpPr>
          <p:sp>
            <p:nvSpPr>
              <p:cNvPr id="19" name="Oval 18"/>
              <p:cNvSpPr/>
              <p:nvPr/>
            </p:nvSpPr>
            <p:spPr bwMode="auto">
              <a:xfrm>
                <a:off x="4963878" y="4740417"/>
                <a:ext cx="527602" cy="5276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noAutofit/>
              </a:bodyPr>
              <a:lstStyle/>
              <a:p>
                <a:pPr algn="ctr" defTabSz="932180"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Freeform 5"/>
              <p:cNvSpPr>
                <a:spLocks noEditPoints="1"/>
              </p:cNvSpPr>
              <p:nvPr/>
            </p:nvSpPr>
            <p:spPr bwMode="auto">
              <a:xfrm>
                <a:off x="5052442" y="4839181"/>
                <a:ext cx="350472" cy="330072"/>
              </a:xfrm>
              <a:custGeom>
                <a:avLst/>
                <a:gdLst>
                  <a:gd name="T0" fmla="*/ 256 w 512"/>
                  <a:gd name="T1" fmla="*/ 512 h 512"/>
                  <a:gd name="T2" fmla="*/ 188 w 512"/>
                  <a:gd name="T3" fmla="*/ 503 h 512"/>
                  <a:gd name="T4" fmla="*/ 127 w 512"/>
                  <a:gd name="T5" fmla="*/ 478 h 512"/>
                  <a:gd name="T6" fmla="*/ 75 w 512"/>
                  <a:gd name="T7" fmla="*/ 438 h 512"/>
                  <a:gd name="T8" fmla="*/ 35 w 512"/>
                  <a:gd name="T9" fmla="*/ 386 h 512"/>
                  <a:gd name="T10" fmla="*/ 10 w 512"/>
                  <a:gd name="T11" fmla="*/ 324 h 512"/>
                  <a:gd name="T12" fmla="*/ 0 w 512"/>
                  <a:gd name="T13" fmla="*/ 256 h 512"/>
                  <a:gd name="T14" fmla="*/ 10 w 512"/>
                  <a:gd name="T15" fmla="*/ 188 h 512"/>
                  <a:gd name="T16" fmla="*/ 35 w 512"/>
                  <a:gd name="T17" fmla="*/ 127 h 512"/>
                  <a:gd name="T18" fmla="*/ 75 w 512"/>
                  <a:gd name="T19" fmla="*/ 75 h 512"/>
                  <a:gd name="T20" fmla="*/ 127 w 512"/>
                  <a:gd name="T21" fmla="*/ 35 h 512"/>
                  <a:gd name="T22" fmla="*/ 188 w 512"/>
                  <a:gd name="T23" fmla="*/ 10 h 512"/>
                  <a:gd name="T24" fmla="*/ 256 w 512"/>
                  <a:gd name="T25" fmla="*/ 0 h 512"/>
                  <a:gd name="T26" fmla="*/ 324 w 512"/>
                  <a:gd name="T27" fmla="*/ 10 h 512"/>
                  <a:gd name="T28" fmla="*/ 386 w 512"/>
                  <a:gd name="T29" fmla="*/ 35 h 512"/>
                  <a:gd name="T30" fmla="*/ 438 w 512"/>
                  <a:gd name="T31" fmla="*/ 75 h 512"/>
                  <a:gd name="T32" fmla="*/ 478 w 512"/>
                  <a:gd name="T33" fmla="*/ 127 h 512"/>
                  <a:gd name="T34" fmla="*/ 503 w 512"/>
                  <a:gd name="T35" fmla="*/ 188 h 512"/>
                  <a:gd name="T36" fmla="*/ 512 w 512"/>
                  <a:gd name="T37" fmla="*/ 256 h 512"/>
                  <a:gd name="T38" fmla="*/ 503 w 512"/>
                  <a:gd name="T39" fmla="*/ 325 h 512"/>
                  <a:gd name="T40" fmla="*/ 478 w 512"/>
                  <a:gd name="T41" fmla="*/ 386 h 512"/>
                  <a:gd name="T42" fmla="*/ 438 w 512"/>
                  <a:gd name="T43" fmla="*/ 438 h 512"/>
                  <a:gd name="T44" fmla="*/ 386 w 512"/>
                  <a:gd name="T45" fmla="*/ 478 h 512"/>
                  <a:gd name="T46" fmla="*/ 324 w 512"/>
                  <a:gd name="T47" fmla="*/ 503 h 512"/>
                  <a:gd name="T48" fmla="*/ 256 w 512"/>
                  <a:gd name="T49" fmla="*/ 512 h 512"/>
                  <a:gd name="T50" fmla="*/ 256 w 512"/>
                  <a:gd name="T51" fmla="*/ 32 h 512"/>
                  <a:gd name="T52" fmla="*/ 197 w 512"/>
                  <a:gd name="T53" fmla="*/ 40 h 512"/>
                  <a:gd name="T54" fmla="*/ 144 w 512"/>
                  <a:gd name="T55" fmla="*/ 63 h 512"/>
                  <a:gd name="T56" fmla="*/ 98 w 512"/>
                  <a:gd name="T57" fmla="*/ 98 h 512"/>
                  <a:gd name="T58" fmla="*/ 63 w 512"/>
                  <a:gd name="T59" fmla="*/ 144 h 512"/>
                  <a:gd name="T60" fmla="*/ 40 w 512"/>
                  <a:gd name="T61" fmla="*/ 197 h 512"/>
                  <a:gd name="T62" fmla="*/ 32 w 512"/>
                  <a:gd name="T63" fmla="*/ 256 h 512"/>
                  <a:gd name="T64" fmla="*/ 40 w 512"/>
                  <a:gd name="T65" fmla="*/ 316 h 512"/>
                  <a:gd name="T66" fmla="*/ 63 w 512"/>
                  <a:gd name="T67" fmla="*/ 369 h 512"/>
                  <a:gd name="T68" fmla="*/ 98 w 512"/>
                  <a:gd name="T69" fmla="*/ 415 h 512"/>
                  <a:gd name="T70" fmla="*/ 144 w 512"/>
                  <a:gd name="T71" fmla="*/ 450 h 512"/>
                  <a:gd name="T72" fmla="*/ 197 w 512"/>
                  <a:gd name="T73" fmla="*/ 472 h 512"/>
                  <a:gd name="T74" fmla="*/ 256 w 512"/>
                  <a:gd name="T75" fmla="*/ 480 h 512"/>
                  <a:gd name="T76" fmla="*/ 316 w 512"/>
                  <a:gd name="T77" fmla="*/ 472 h 512"/>
                  <a:gd name="T78" fmla="*/ 369 w 512"/>
                  <a:gd name="T79" fmla="*/ 450 h 512"/>
                  <a:gd name="T80" fmla="*/ 415 w 512"/>
                  <a:gd name="T81" fmla="*/ 415 h 512"/>
                  <a:gd name="T82" fmla="*/ 450 w 512"/>
                  <a:gd name="T83" fmla="*/ 369 h 512"/>
                  <a:gd name="T84" fmla="*/ 472 w 512"/>
                  <a:gd name="T85" fmla="*/ 316 h 512"/>
                  <a:gd name="T86" fmla="*/ 480 w 512"/>
                  <a:gd name="T87" fmla="*/ 256 h 512"/>
                  <a:gd name="T88" fmla="*/ 472 w 512"/>
                  <a:gd name="T89" fmla="*/ 197 h 512"/>
                  <a:gd name="T90" fmla="*/ 450 w 512"/>
                  <a:gd name="T91" fmla="*/ 144 h 512"/>
                  <a:gd name="T92" fmla="*/ 415 w 512"/>
                  <a:gd name="T93" fmla="*/ 98 h 512"/>
                  <a:gd name="T94" fmla="*/ 369 w 512"/>
                  <a:gd name="T95" fmla="*/ 63 h 512"/>
                  <a:gd name="T96" fmla="*/ 316 w 512"/>
                  <a:gd name="T97" fmla="*/ 40 h 512"/>
                  <a:gd name="T98" fmla="*/ 256 w 512"/>
                  <a:gd name="T99" fmla="*/ 32 h 512"/>
                  <a:gd name="T100" fmla="*/ 256 w 512"/>
                  <a:gd name="T101" fmla="*/ 256 h 512"/>
                  <a:gd name="T102" fmla="*/ 256 w 512"/>
                  <a:gd name="T103" fmla="*/ 96 h 512"/>
                  <a:gd name="T104" fmla="*/ 224 w 512"/>
                  <a:gd name="T105" fmla="*/ 96 h 512"/>
                  <a:gd name="T106" fmla="*/ 224 w 512"/>
                  <a:gd name="T107" fmla="*/ 288 h 512"/>
                  <a:gd name="T108" fmla="*/ 352 w 512"/>
                  <a:gd name="T109" fmla="*/ 288 h 512"/>
                  <a:gd name="T110" fmla="*/ 352 w 512"/>
                  <a:gd name="T111" fmla="*/ 256 h 512"/>
                  <a:gd name="T112" fmla="*/ 256 w 512"/>
                  <a:gd name="T113" fmla="*/ 256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12" h="512">
                    <a:moveTo>
                      <a:pt x="256" y="512"/>
                    </a:moveTo>
                    <a:cubicBezTo>
                      <a:pt x="233" y="512"/>
                      <a:pt x="210" y="509"/>
                      <a:pt x="188" y="503"/>
                    </a:cubicBezTo>
                    <a:cubicBezTo>
                      <a:pt x="167" y="497"/>
                      <a:pt x="146" y="489"/>
                      <a:pt x="127" y="478"/>
                    </a:cubicBezTo>
                    <a:cubicBezTo>
                      <a:pt x="108" y="467"/>
                      <a:pt x="91" y="453"/>
                      <a:pt x="75" y="438"/>
                    </a:cubicBezTo>
                    <a:cubicBezTo>
                      <a:pt x="60" y="422"/>
                      <a:pt x="46" y="405"/>
                      <a:pt x="35" y="386"/>
                    </a:cubicBezTo>
                    <a:cubicBezTo>
                      <a:pt x="24" y="367"/>
                      <a:pt x="16" y="346"/>
                      <a:pt x="10" y="324"/>
                    </a:cubicBezTo>
                    <a:cubicBezTo>
                      <a:pt x="4" y="303"/>
                      <a:pt x="0" y="280"/>
                      <a:pt x="0" y="256"/>
                    </a:cubicBezTo>
                    <a:cubicBezTo>
                      <a:pt x="0" y="233"/>
                      <a:pt x="4" y="210"/>
                      <a:pt x="10" y="188"/>
                    </a:cubicBezTo>
                    <a:cubicBezTo>
                      <a:pt x="16" y="167"/>
                      <a:pt x="24" y="146"/>
                      <a:pt x="35" y="127"/>
                    </a:cubicBezTo>
                    <a:cubicBezTo>
                      <a:pt x="46" y="108"/>
                      <a:pt x="60" y="91"/>
                      <a:pt x="75" y="75"/>
                    </a:cubicBezTo>
                    <a:cubicBezTo>
                      <a:pt x="91" y="60"/>
                      <a:pt x="108" y="46"/>
                      <a:pt x="127" y="35"/>
                    </a:cubicBezTo>
                    <a:cubicBezTo>
                      <a:pt x="146" y="24"/>
                      <a:pt x="167" y="16"/>
                      <a:pt x="188" y="10"/>
                    </a:cubicBezTo>
                    <a:cubicBezTo>
                      <a:pt x="210" y="4"/>
                      <a:pt x="233" y="0"/>
                      <a:pt x="256" y="0"/>
                    </a:cubicBezTo>
                    <a:cubicBezTo>
                      <a:pt x="280" y="0"/>
                      <a:pt x="303" y="4"/>
                      <a:pt x="324" y="10"/>
                    </a:cubicBezTo>
                    <a:cubicBezTo>
                      <a:pt x="346" y="16"/>
                      <a:pt x="367" y="24"/>
                      <a:pt x="386" y="35"/>
                    </a:cubicBezTo>
                    <a:cubicBezTo>
                      <a:pt x="405" y="46"/>
                      <a:pt x="422" y="60"/>
                      <a:pt x="438" y="75"/>
                    </a:cubicBezTo>
                    <a:cubicBezTo>
                      <a:pt x="453" y="91"/>
                      <a:pt x="467" y="108"/>
                      <a:pt x="478" y="127"/>
                    </a:cubicBezTo>
                    <a:cubicBezTo>
                      <a:pt x="489" y="146"/>
                      <a:pt x="497" y="167"/>
                      <a:pt x="503" y="188"/>
                    </a:cubicBezTo>
                    <a:cubicBezTo>
                      <a:pt x="509" y="210"/>
                      <a:pt x="512" y="233"/>
                      <a:pt x="512" y="256"/>
                    </a:cubicBezTo>
                    <a:cubicBezTo>
                      <a:pt x="512" y="280"/>
                      <a:pt x="509" y="303"/>
                      <a:pt x="503" y="325"/>
                    </a:cubicBezTo>
                    <a:cubicBezTo>
                      <a:pt x="497" y="346"/>
                      <a:pt x="489" y="367"/>
                      <a:pt x="478" y="386"/>
                    </a:cubicBezTo>
                    <a:cubicBezTo>
                      <a:pt x="467" y="405"/>
                      <a:pt x="453" y="422"/>
                      <a:pt x="438" y="438"/>
                    </a:cubicBezTo>
                    <a:cubicBezTo>
                      <a:pt x="422" y="453"/>
                      <a:pt x="405" y="467"/>
                      <a:pt x="386" y="478"/>
                    </a:cubicBezTo>
                    <a:cubicBezTo>
                      <a:pt x="367" y="489"/>
                      <a:pt x="346" y="497"/>
                      <a:pt x="324" y="503"/>
                    </a:cubicBezTo>
                    <a:cubicBezTo>
                      <a:pt x="303" y="509"/>
                      <a:pt x="280" y="512"/>
                      <a:pt x="256" y="512"/>
                    </a:cubicBezTo>
                    <a:close/>
                    <a:moveTo>
                      <a:pt x="256" y="32"/>
                    </a:moveTo>
                    <a:cubicBezTo>
                      <a:pt x="236" y="32"/>
                      <a:pt x="216" y="35"/>
                      <a:pt x="197" y="40"/>
                    </a:cubicBezTo>
                    <a:cubicBezTo>
                      <a:pt x="178" y="46"/>
                      <a:pt x="160" y="53"/>
                      <a:pt x="144" y="63"/>
                    </a:cubicBezTo>
                    <a:cubicBezTo>
                      <a:pt x="127" y="73"/>
                      <a:pt x="112" y="85"/>
                      <a:pt x="98" y="98"/>
                    </a:cubicBezTo>
                    <a:cubicBezTo>
                      <a:pt x="85" y="112"/>
                      <a:pt x="73" y="127"/>
                      <a:pt x="63" y="144"/>
                    </a:cubicBezTo>
                    <a:cubicBezTo>
                      <a:pt x="53" y="160"/>
                      <a:pt x="46" y="178"/>
                      <a:pt x="40" y="197"/>
                    </a:cubicBezTo>
                    <a:cubicBezTo>
                      <a:pt x="35" y="216"/>
                      <a:pt x="32" y="236"/>
                      <a:pt x="32" y="256"/>
                    </a:cubicBezTo>
                    <a:cubicBezTo>
                      <a:pt x="32" y="277"/>
                      <a:pt x="35" y="297"/>
                      <a:pt x="40" y="316"/>
                    </a:cubicBezTo>
                    <a:cubicBezTo>
                      <a:pt x="46" y="335"/>
                      <a:pt x="53" y="353"/>
                      <a:pt x="63" y="369"/>
                    </a:cubicBezTo>
                    <a:cubicBezTo>
                      <a:pt x="73" y="386"/>
                      <a:pt x="85" y="401"/>
                      <a:pt x="98" y="415"/>
                    </a:cubicBezTo>
                    <a:cubicBezTo>
                      <a:pt x="112" y="428"/>
                      <a:pt x="127" y="440"/>
                      <a:pt x="144" y="450"/>
                    </a:cubicBezTo>
                    <a:cubicBezTo>
                      <a:pt x="160" y="460"/>
                      <a:pt x="178" y="467"/>
                      <a:pt x="197" y="472"/>
                    </a:cubicBezTo>
                    <a:cubicBezTo>
                      <a:pt x="216" y="478"/>
                      <a:pt x="236" y="480"/>
                      <a:pt x="256" y="480"/>
                    </a:cubicBezTo>
                    <a:cubicBezTo>
                      <a:pt x="277" y="480"/>
                      <a:pt x="297" y="478"/>
                      <a:pt x="316" y="472"/>
                    </a:cubicBezTo>
                    <a:cubicBezTo>
                      <a:pt x="335" y="467"/>
                      <a:pt x="353" y="460"/>
                      <a:pt x="369" y="450"/>
                    </a:cubicBezTo>
                    <a:cubicBezTo>
                      <a:pt x="386" y="440"/>
                      <a:pt x="401" y="428"/>
                      <a:pt x="415" y="415"/>
                    </a:cubicBezTo>
                    <a:cubicBezTo>
                      <a:pt x="428" y="401"/>
                      <a:pt x="440" y="386"/>
                      <a:pt x="450" y="369"/>
                    </a:cubicBezTo>
                    <a:cubicBezTo>
                      <a:pt x="460" y="353"/>
                      <a:pt x="467" y="335"/>
                      <a:pt x="472" y="316"/>
                    </a:cubicBezTo>
                    <a:cubicBezTo>
                      <a:pt x="478" y="297"/>
                      <a:pt x="480" y="277"/>
                      <a:pt x="480" y="256"/>
                    </a:cubicBezTo>
                    <a:cubicBezTo>
                      <a:pt x="480" y="236"/>
                      <a:pt x="478" y="216"/>
                      <a:pt x="472" y="197"/>
                    </a:cubicBezTo>
                    <a:cubicBezTo>
                      <a:pt x="467" y="178"/>
                      <a:pt x="460" y="160"/>
                      <a:pt x="450" y="144"/>
                    </a:cubicBezTo>
                    <a:cubicBezTo>
                      <a:pt x="440" y="127"/>
                      <a:pt x="428" y="112"/>
                      <a:pt x="415" y="98"/>
                    </a:cubicBezTo>
                    <a:cubicBezTo>
                      <a:pt x="401" y="85"/>
                      <a:pt x="386" y="73"/>
                      <a:pt x="369" y="63"/>
                    </a:cubicBezTo>
                    <a:cubicBezTo>
                      <a:pt x="353" y="53"/>
                      <a:pt x="335" y="46"/>
                      <a:pt x="316" y="40"/>
                    </a:cubicBezTo>
                    <a:cubicBezTo>
                      <a:pt x="297" y="35"/>
                      <a:pt x="277" y="32"/>
                      <a:pt x="256" y="32"/>
                    </a:cubicBezTo>
                    <a:close/>
                    <a:moveTo>
                      <a:pt x="256" y="256"/>
                    </a:moveTo>
                    <a:lnTo>
                      <a:pt x="256" y="96"/>
                    </a:lnTo>
                    <a:lnTo>
                      <a:pt x="224" y="96"/>
                    </a:lnTo>
                    <a:lnTo>
                      <a:pt x="224" y="288"/>
                    </a:lnTo>
                    <a:lnTo>
                      <a:pt x="352" y="288"/>
                    </a:lnTo>
                    <a:lnTo>
                      <a:pt x="352" y="256"/>
                    </a:lnTo>
                    <a:lnTo>
                      <a:pt x="256" y="256"/>
                    </a:lnTo>
                    <a:close/>
                  </a:path>
                </a:pathLst>
              </a:custGeom>
              <a:solidFill>
                <a:schemeClr val="bg2"/>
              </a:solidFill>
              <a:ln w="0">
                <a:noFill/>
                <a:prstDash val="solid"/>
                <a:round/>
              </a:ln>
            </p:spPr>
            <p:txBody>
              <a:bodyPr vert="horz" wrap="square" lIns="91440" tIns="45720" rIns="91440" bIns="45720" numCol="1" anchor="t" anchorCtr="0" compatLnSpc="1"/>
              <a:lstStyle/>
              <a:p>
                <a:endParaRPr lang="en-US"/>
              </a:p>
            </p:txBody>
          </p:sp>
        </p:grpSp>
      </p:grpSp>
    </p:spTree>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Demo</a:t>
            </a:r>
            <a:endParaRPr lang="en-US" dirty="0"/>
          </a:p>
        </p:txBody>
      </p:sp>
    </p:spTree>
  </p:cSld>
  <p:clrMapOvr>
    <a:masterClrMapping/>
  </p:clrMapOvr>
  <p:transition>
    <p:fade/>
  </p:transition>
</p:sld>
</file>

<file path=ppt/theme/theme1.xml><?xml version="1.0" encoding="utf-8"?>
<a:theme xmlns:a="http://schemas.openxmlformats.org/drawingml/2006/main" name="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spPr>
      <a:bodyPr rot="0" spcFirstLastPara="0" vertOverflow="overflow" horzOverflow="overflow" vert="horz" wrap="square" lIns="182880" tIns="146304" rIns="182880" bIns="146304" numCol="1" spcCol="0" rtlCol="0" fromWordArt="0" anchor="t" anchorCtr="0" forceAA="0" compatLnSpc="1">
        <a:noAutofit/>
      </a:bodyPr>
      <a:lstStyle>
        <a:defPPr defTabSz="932180"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templates</Template>
  <TotalTime>0</TotalTime>
  <Words>2305</Words>
  <Application>WPS Presentation</Application>
  <PresentationFormat>Custom</PresentationFormat>
  <Paragraphs>138</Paragraphs>
  <Slides>11</Slides>
  <Notes>7</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11</vt:i4>
      </vt:variant>
    </vt:vector>
  </HeadingPairs>
  <TitlesOfParts>
    <vt:vector size="24" baseType="lpstr">
      <vt:lpstr>Arial</vt:lpstr>
      <vt:lpstr>SimSun</vt:lpstr>
      <vt:lpstr>Wingdings</vt:lpstr>
      <vt:lpstr>Segoe UI</vt:lpstr>
      <vt:lpstr>苹方-简</vt:lpstr>
      <vt:lpstr>Segoe UI Light</vt:lpstr>
      <vt:lpstr>Courier New</vt:lpstr>
      <vt:lpstr>Segoe UI Semibold</vt:lpstr>
      <vt:lpstr>微软雅黑</vt:lpstr>
      <vt:lpstr>汉仪旗黑</vt:lpstr>
      <vt:lpstr>Arial Unicode MS</vt:lpstr>
      <vt:lpstr>宋体-简</vt:lpstr>
      <vt:lpstr>Office 365 PPT Template - 2017</vt:lpstr>
      <vt:lpstr>Build Node Express app with the Microsoft Graph</vt:lpstr>
      <vt:lpstr>Incorporate the Microsoft Graph into a web application</vt:lpstr>
      <vt:lpstr>npm Packages</vt:lpstr>
      <vt:lpstr>Obtaining a access token using Microsoft Azure Active Directory Passport.js</vt:lpstr>
      <vt:lpstr>Getting my events calling Graph client</vt:lpstr>
      <vt:lpstr>Application experience</vt:lpstr>
      <vt:lpstr>Overview of the sample</vt:lpstr>
      <vt:lpstr>Authorization code grant and v2 endpoint</vt:lpstr>
      <vt:lpstr>Demo</vt:lpstr>
      <vt:lpstr>Thank you.</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macbookpro</cp:lastModifiedBy>
  <cp:revision>2</cp:revision>
  <dcterms:created xsi:type="dcterms:W3CDTF">2022-03-23T11:30:51Z</dcterms:created>
  <dcterms:modified xsi:type="dcterms:W3CDTF">2022-03-23T11:30:51Z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1033-3.2.0.6370</vt:lpwstr>
  </property>
</Properties>
</file>